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28b2b70f3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618dc2cba24eed"/>
  </p:sldMasterIdLst>
  <p:sldIdLst>
    <p:sldId xmlns:r="http://schemas.openxmlformats.org/officeDocument/2006/relationships" id="256" r:id="R86e9dc6c285b43a0"/>
    <p:sldId xmlns:r="http://schemas.openxmlformats.org/officeDocument/2006/relationships" id="257" r:id="Rc633cdd9689d4195"/>
    <p:sldId xmlns:r="http://schemas.openxmlformats.org/officeDocument/2006/relationships" id="258" r:id="Ra5cbeb0039c24954"/>
    <p:sldId xmlns:r="http://schemas.openxmlformats.org/officeDocument/2006/relationships" id="259" r:id="Ra1090bbb376b4f41"/>
    <p:sldId xmlns:r="http://schemas.openxmlformats.org/officeDocument/2006/relationships" id="260" r:id="R25b3efad72b04495"/>
    <p:sldId xmlns:r="http://schemas.openxmlformats.org/officeDocument/2006/relationships" id="261" r:id="Rd70ad894866d4209"/>
    <p:sldId xmlns:r="http://schemas.openxmlformats.org/officeDocument/2006/relationships" id="262" r:id="R7412d0a6904d4a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18dc2cba24eed" /><Relationship Type="http://schemas.openxmlformats.org/officeDocument/2006/relationships/slide" Target="/ppt/slides/slide1.xml" Id="R86e9dc6c285b43a0" /><Relationship Type="http://schemas.openxmlformats.org/officeDocument/2006/relationships/slide" Target="/ppt/slides/slide2.xml" Id="Rc633cdd9689d4195" /><Relationship Type="http://schemas.openxmlformats.org/officeDocument/2006/relationships/slide" Target="/ppt/slides/slide3.xml" Id="Ra5cbeb0039c24954" /><Relationship Type="http://schemas.openxmlformats.org/officeDocument/2006/relationships/slide" Target="/ppt/slides/slide4.xml" Id="Ra1090bbb376b4f41" /><Relationship Type="http://schemas.openxmlformats.org/officeDocument/2006/relationships/slide" Target="/ppt/slides/slide5.xml" Id="R25b3efad72b04495" /><Relationship Type="http://schemas.openxmlformats.org/officeDocument/2006/relationships/slide" Target="/ppt/slides/slide6.xml" Id="Rd70ad894866d4209" /><Relationship Type="http://schemas.openxmlformats.org/officeDocument/2006/relationships/slide" Target="/ppt/slides/slide7.xml" Id="R7412d0a6904d4a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96416f807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9d64615864da5" /><Relationship Type="http://schemas.openxmlformats.org/officeDocument/2006/relationships/theme" Target="/ppt/slideMasters/theme/theme1.xml" Id="R8fd176862f3b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9d64615864d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ffcef67ef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1a15eb4c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1141d469a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d7f268dfa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b29e39933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6173548e2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d85bbca07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Brygge Hotell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Brygge Hotell A/S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49 479 163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6 811 386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16 311 311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cc.skagenbrygge@choice.no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946 585 068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