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ca3b9caaf4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119e8c7d44fe1"/>
  </p:sldMasterIdLst>
  <p:sldIdLst>
    <p:sldId xmlns:r="http://schemas.openxmlformats.org/officeDocument/2006/relationships" id="256" r:id="Rec6c90de83e041de"/>
    <p:sldId xmlns:r="http://schemas.openxmlformats.org/officeDocument/2006/relationships" id="257" r:id="R93a43cf81dad48bd"/>
    <p:sldId xmlns:r="http://schemas.openxmlformats.org/officeDocument/2006/relationships" id="258" r:id="Rba39c7968a5747c0"/>
    <p:sldId xmlns:r="http://schemas.openxmlformats.org/officeDocument/2006/relationships" id="259" r:id="Rbf0b7d66677f4bf6"/>
    <p:sldId xmlns:r="http://schemas.openxmlformats.org/officeDocument/2006/relationships" id="260" r:id="Rb1965013e96c4d63"/>
    <p:sldId xmlns:r="http://schemas.openxmlformats.org/officeDocument/2006/relationships" id="261" r:id="R4a36ac3610d04a5e"/>
    <p:sldId xmlns:r="http://schemas.openxmlformats.org/officeDocument/2006/relationships" id="262" r:id="Rd19a3eb7e438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119e8c7d44fe1" /><Relationship Type="http://schemas.openxmlformats.org/officeDocument/2006/relationships/slide" Target="/ppt/slides/slide1.xml" Id="Rec6c90de83e041de" /><Relationship Type="http://schemas.openxmlformats.org/officeDocument/2006/relationships/slide" Target="/ppt/slides/slide2.xml" Id="R93a43cf81dad48bd" /><Relationship Type="http://schemas.openxmlformats.org/officeDocument/2006/relationships/slide" Target="/ppt/slides/slide3.xml" Id="Rba39c7968a5747c0" /><Relationship Type="http://schemas.openxmlformats.org/officeDocument/2006/relationships/slide" Target="/ppt/slides/slide4.xml" Id="Rbf0b7d66677f4bf6" /><Relationship Type="http://schemas.openxmlformats.org/officeDocument/2006/relationships/slide" Target="/ppt/slides/slide5.xml" Id="Rb1965013e96c4d63" /><Relationship Type="http://schemas.openxmlformats.org/officeDocument/2006/relationships/slide" Target="/ppt/slides/slide6.xml" Id="R4a36ac3610d04a5e" /><Relationship Type="http://schemas.openxmlformats.org/officeDocument/2006/relationships/slide" Target="/ppt/slides/slide7.xml" Id="Rd19a3eb7e438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3b612038c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ec98535ef4c89" /><Relationship Type="http://schemas.openxmlformats.org/officeDocument/2006/relationships/theme" Target="/ppt/slideMasters/theme/theme1.xml" Id="Rfcdf350a4837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fec98535ef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525f00ddc48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0dfeba190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bf92e2c5444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434a5f1454b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87a2262fa4e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79543fa8a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a8bc0080a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GRIEG SEAFOOD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GRIEG SEAFOOD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GRIEG SEAFOOD ASA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GRIEG SEAFOOD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GRIEG SEAFOOD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GRIEG SEAFOOD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271 266 000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−2 185 243 000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−31 353 000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2 956 057 000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10 436 348 000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GRIEG SEAFOOD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GRIEG AQUA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 HOLDING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YSTHOLMEN FELLES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CITIBANK, N.A.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GRIEG SEAFOOD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Sundtsg 17/19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57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info@griegseafood.com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www.griegseafood.no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946 598 038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GRIEG SEAFOOD ASA</a:t>
            </a:r>
          </a:p>
        </p:txBody>
      </p:sp>
    </p:spTree>
  </p:cSld>
  <p:clrMapOvr>
    <a:masterClrMapping xmlns:a="http://schemas.openxmlformats.org/drawingml/2006/main"/>
  </p:clrMapOvr>
</p:sld>
</file>