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232e31eb064b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cee4f301da4b99"/>
  </p:sldMasterIdLst>
  <p:sldIdLst>
    <p:sldId xmlns:r="http://schemas.openxmlformats.org/officeDocument/2006/relationships" id="256" r:id="Rcb5d2ed4e4154050"/>
    <p:sldId xmlns:r="http://schemas.openxmlformats.org/officeDocument/2006/relationships" id="257" r:id="R894afc00cc55459d"/>
    <p:sldId xmlns:r="http://schemas.openxmlformats.org/officeDocument/2006/relationships" id="258" r:id="Rc1cfee13c1144045"/>
    <p:sldId xmlns:r="http://schemas.openxmlformats.org/officeDocument/2006/relationships" id="259" r:id="R9a5a0e4f1a344ce5"/>
    <p:sldId xmlns:r="http://schemas.openxmlformats.org/officeDocument/2006/relationships" id="260" r:id="Reaa86ba6f21d420a"/>
    <p:sldId xmlns:r="http://schemas.openxmlformats.org/officeDocument/2006/relationships" id="261" r:id="Rae80fa8d3347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ee4f301da4b99" /><Relationship Type="http://schemas.openxmlformats.org/officeDocument/2006/relationships/slide" Target="/ppt/slides/slide1.xml" Id="Rcb5d2ed4e4154050" /><Relationship Type="http://schemas.openxmlformats.org/officeDocument/2006/relationships/slide" Target="/ppt/slides/slide2.xml" Id="R894afc00cc55459d" /><Relationship Type="http://schemas.openxmlformats.org/officeDocument/2006/relationships/slide" Target="/ppt/slides/slide3.xml" Id="Rc1cfee13c1144045" /><Relationship Type="http://schemas.openxmlformats.org/officeDocument/2006/relationships/slide" Target="/ppt/slides/slide4.xml" Id="R9a5a0e4f1a344ce5" /><Relationship Type="http://schemas.openxmlformats.org/officeDocument/2006/relationships/slide" Target="/ppt/slides/slide5.xml" Id="Reaa86ba6f21d420a" /><Relationship Type="http://schemas.openxmlformats.org/officeDocument/2006/relationships/slide" Target="/ppt/slides/slide6.xml" Id="Rae80fa8d3347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1e3772854b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f7f0b01904e53" /><Relationship Type="http://schemas.openxmlformats.org/officeDocument/2006/relationships/theme" Target="/ppt/slideMasters/theme/theme1.xml" Id="Rc936d5bd8192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3f7f0b0190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0a52219d3e4f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2801f83884a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500c55a5647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2129928e9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a89c7642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996434d8c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BOLIGBYGGELAGET TOBB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BOLIGBYGGELAGET TOBB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231 787 783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33 128 434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27 038 224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513 607 877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717 763 930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Krambugata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83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info@tobb.no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www.tobb.no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946 629 243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BOLIGBYGGELAGET TOBB</a:t>
            </a:r>
          </a:p>
        </p:txBody>
      </p:sp>
    </p:spTree>
  </p:cSld>
  <p:clrMapOvr>
    <a:masterClrMapping xmlns:a="http://schemas.openxmlformats.org/drawingml/2006/main"/>
  </p:clrMapOvr>
</p:sld>
</file>