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6ca4138bc341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8c391cd4dc4891"/>
  </p:sldMasterIdLst>
  <p:sldIdLst>
    <p:sldId xmlns:r="http://schemas.openxmlformats.org/officeDocument/2006/relationships" id="256" r:id="Re9eb4759486b4a6d"/>
    <p:sldId xmlns:r="http://schemas.openxmlformats.org/officeDocument/2006/relationships" id="257" r:id="R7da0f1355c6f42db"/>
    <p:sldId xmlns:r="http://schemas.openxmlformats.org/officeDocument/2006/relationships" id="258" r:id="Re18332bb3d9b48d7"/>
    <p:sldId xmlns:r="http://schemas.openxmlformats.org/officeDocument/2006/relationships" id="259" r:id="Rfffc62b7145749bc"/>
    <p:sldId xmlns:r="http://schemas.openxmlformats.org/officeDocument/2006/relationships" id="260" r:id="R2f94ee2d65e34f07"/>
    <p:sldId xmlns:r="http://schemas.openxmlformats.org/officeDocument/2006/relationships" id="261" r:id="Rbbada5ecb07d4c75"/>
    <p:sldId xmlns:r="http://schemas.openxmlformats.org/officeDocument/2006/relationships" id="262" r:id="R0e5e8472f39643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c391cd4dc4891" /><Relationship Type="http://schemas.openxmlformats.org/officeDocument/2006/relationships/slide" Target="/ppt/slides/slide1.xml" Id="Re9eb4759486b4a6d" /><Relationship Type="http://schemas.openxmlformats.org/officeDocument/2006/relationships/slide" Target="/ppt/slides/slide2.xml" Id="R7da0f1355c6f42db" /><Relationship Type="http://schemas.openxmlformats.org/officeDocument/2006/relationships/slide" Target="/ppt/slides/slide3.xml" Id="Re18332bb3d9b48d7" /><Relationship Type="http://schemas.openxmlformats.org/officeDocument/2006/relationships/slide" Target="/ppt/slides/slide4.xml" Id="Rfffc62b7145749bc" /><Relationship Type="http://schemas.openxmlformats.org/officeDocument/2006/relationships/slide" Target="/ppt/slides/slide5.xml" Id="R2f94ee2d65e34f07" /><Relationship Type="http://schemas.openxmlformats.org/officeDocument/2006/relationships/slide" Target="/ppt/slides/slide6.xml" Id="Rbbada5ecb07d4c75" /><Relationship Type="http://schemas.openxmlformats.org/officeDocument/2006/relationships/slide" Target="/ppt/slides/slide7.xml" Id="R0e5e8472f39643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7c73077ac42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c6dc744f14b9d" /><Relationship Type="http://schemas.openxmlformats.org/officeDocument/2006/relationships/theme" Target="/ppt/slideMasters/theme/theme1.xml" Id="R84c52f06859640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0c6dc744f14b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4f9bbd79540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b4fd9908848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07f91528f4c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5c5c595bc45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17067689248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c49484df841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565b7aff249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GLB HOLDING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−788 262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3 556 241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87 638 216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87 947 508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GALGUFTEN BERIT KARIN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GALGUFTEN BETONGPUMPING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GALGUFTEN PÅL MORTEN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GALGUFTEN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AUNET BEATE GALGUFTEN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HOMSTAD ØYSTEIN  –  7,3 %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Overhallsvegen 2146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28 08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firmapost@gl-bygg.no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946 652 660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GLB HOLDING AS</a:t>
            </a:r>
          </a:p>
        </p:txBody>
      </p:sp>
    </p:spTree>
  </p:cSld>
  <p:clrMapOvr>
    <a:masterClrMapping xmlns:a="http://schemas.openxmlformats.org/drawingml/2006/main"/>
  </p:clrMapOvr>
</p:sld>
</file>