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21962591a84e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8601040494b06"/>
  </p:sldMasterIdLst>
  <p:sldIdLst>
    <p:sldId xmlns:r="http://schemas.openxmlformats.org/officeDocument/2006/relationships" id="256" r:id="R381bdd0fbfcf4a2e"/>
    <p:sldId xmlns:r="http://schemas.openxmlformats.org/officeDocument/2006/relationships" id="257" r:id="R524c645502c54fb0"/>
    <p:sldId xmlns:r="http://schemas.openxmlformats.org/officeDocument/2006/relationships" id="258" r:id="Rcf5929daa99f4989"/>
    <p:sldId xmlns:r="http://schemas.openxmlformats.org/officeDocument/2006/relationships" id="259" r:id="R477722d1317c4770"/>
    <p:sldId xmlns:r="http://schemas.openxmlformats.org/officeDocument/2006/relationships" id="260" r:id="Rd69e16a06cfe4907"/>
    <p:sldId xmlns:r="http://schemas.openxmlformats.org/officeDocument/2006/relationships" id="261" r:id="R025a92f322084c58"/>
    <p:sldId xmlns:r="http://schemas.openxmlformats.org/officeDocument/2006/relationships" id="262" r:id="R9317b0c0ade44e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8601040494b06" /><Relationship Type="http://schemas.openxmlformats.org/officeDocument/2006/relationships/slide" Target="/ppt/slides/slide1.xml" Id="R381bdd0fbfcf4a2e" /><Relationship Type="http://schemas.openxmlformats.org/officeDocument/2006/relationships/slide" Target="/ppt/slides/slide2.xml" Id="R524c645502c54fb0" /><Relationship Type="http://schemas.openxmlformats.org/officeDocument/2006/relationships/slide" Target="/ppt/slides/slide3.xml" Id="Rcf5929daa99f4989" /><Relationship Type="http://schemas.openxmlformats.org/officeDocument/2006/relationships/slide" Target="/ppt/slides/slide4.xml" Id="R477722d1317c4770" /><Relationship Type="http://schemas.openxmlformats.org/officeDocument/2006/relationships/slide" Target="/ppt/slides/slide5.xml" Id="Rd69e16a06cfe4907" /><Relationship Type="http://schemas.openxmlformats.org/officeDocument/2006/relationships/slide" Target="/ppt/slides/slide6.xml" Id="R025a92f322084c58" /><Relationship Type="http://schemas.openxmlformats.org/officeDocument/2006/relationships/slide" Target="/ppt/slides/slide7.xml" Id="R9317b0c0ade44e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9b60750fa41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be05ca45f456a" /><Relationship Type="http://schemas.openxmlformats.org/officeDocument/2006/relationships/theme" Target="/ppt/slideMasters/theme/theme1.xml" Id="Rec89af0eb62a43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0be05ca45f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8068616364e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093a4bb37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886bd595148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dc997171f49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647dc0c34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ffb48fefa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630ef674547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NELLIE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NELLIE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3 897 184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3 835 657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10 848 158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47 191 054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NINNI INGER HELENE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946 730 556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