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307e48a3d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a78b1a5744977"/>
  </p:sldMasterIdLst>
  <p:sldIdLst>
    <p:sldId xmlns:r="http://schemas.openxmlformats.org/officeDocument/2006/relationships" id="256" r:id="R8d70392877494fa2"/>
    <p:sldId xmlns:r="http://schemas.openxmlformats.org/officeDocument/2006/relationships" id="257" r:id="R03f5b457d6a84d55"/>
    <p:sldId xmlns:r="http://schemas.openxmlformats.org/officeDocument/2006/relationships" id="258" r:id="Rd355e1bac2ca41b9"/>
    <p:sldId xmlns:r="http://schemas.openxmlformats.org/officeDocument/2006/relationships" id="259" r:id="Ra7a2bfccc68044cf"/>
    <p:sldId xmlns:r="http://schemas.openxmlformats.org/officeDocument/2006/relationships" id="260" r:id="R1a35fca25e164d2d"/>
    <p:sldId xmlns:r="http://schemas.openxmlformats.org/officeDocument/2006/relationships" id="261" r:id="R0a78bb3c76a14303"/>
    <p:sldId xmlns:r="http://schemas.openxmlformats.org/officeDocument/2006/relationships" id="262" r:id="R477f2be80e4a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a78b1a5744977" /><Relationship Type="http://schemas.openxmlformats.org/officeDocument/2006/relationships/slide" Target="/ppt/slides/slide1.xml" Id="R8d70392877494fa2" /><Relationship Type="http://schemas.openxmlformats.org/officeDocument/2006/relationships/slide" Target="/ppt/slides/slide2.xml" Id="R03f5b457d6a84d55" /><Relationship Type="http://schemas.openxmlformats.org/officeDocument/2006/relationships/slide" Target="/ppt/slides/slide3.xml" Id="Rd355e1bac2ca41b9" /><Relationship Type="http://schemas.openxmlformats.org/officeDocument/2006/relationships/slide" Target="/ppt/slides/slide4.xml" Id="Ra7a2bfccc68044cf" /><Relationship Type="http://schemas.openxmlformats.org/officeDocument/2006/relationships/slide" Target="/ppt/slides/slide5.xml" Id="R1a35fca25e164d2d" /><Relationship Type="http://schemas.openxmlformats.org/officeDocument/2006/relationships/slide" Target="/ppt/slides/slide6.xml" Id="R0a78bb3c76a14303" /><Relationship Type="http://schemas.openxmlformats.org/officeDocument/2006/relationships/slide" Target="/ppt/slides/slide7.xml" Id="R477f2be80e4a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8c343d61b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1948b237e4d37" /><Relationship Type="http://schemas.openxmlformats.org/officeDocument/2006/relationships/theme" Target="/ppt/slideMasters/theme/theme1.xml" Id="Rb3313bbd392b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1948b237e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337e9fa20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af4922e97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7217d2065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5767a2eb44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ca9931c9f4e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a8b2ea044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b371be4c748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 ØYEN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ØYEN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ØYEN ARKITEKTER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ØYEN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ØYEN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ØYEN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15 571 077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1 907 954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4 807 205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ØYEN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GRUNG TAI VICTORIA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TANJA M SMEDSHAMMER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ØYEN KRISTOFFER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ØYEN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Balders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01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post@lieoyen.no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www.lieoyen.no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946 736 953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 ØYEN ARKITEKTER AS</a:t>
            </a:r>
          </a:p>
        </p:txBody>
      </p:sp>
    </p:spTree>
  </p:cSld>
  <p:clrMapOvr>
    <a:masterClrMapping xmlns:a="http://schemas.openxmlformats.org/drawingml/2006/main"/>
  </p:clrMapOvr>
</p:sld>
</file>