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d63c13bf1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3694ac4bd487d"/>
  </p:sldMasterIdLst>
  <p:sldIdLst>
    <p:sldId xmlns:r="http://schemas.openxmlformats.org/officeDocument/2006/relationships" id="256" r:id="Rc6a3ca2d386742ef"/>
    <p:sldId xmlns:r="http://schemas.openxmlformats.org/officeDocument/2006/relationships" id="257" r:id="Rc2268272067c4650"/>
    <p:sldId xmlns:r="http://schemas.openxmlformats.org/officeDocument/2006/relationships" id="258" r:id="Ra1e2747ffc9747bd"/>
    <p:sldId xmlns:r="http://schemas.openxmlformats.org/officeDocument/2006/relationships" id="259" r:id="R342d0b9310c543c1"/>
    <p:sldId xmlns:r="http://schemas.openxmlformats.org/officeDocument/2006/relationships" id="260" r:id="Re1fa434299f24a8a"/>
    <p:sldId xmlns:r="http://schemas.openxmlformats.org/officeDocument/2006/relationships" id="261" r:id="R152ecbdba7e6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3694ac4bd487d" /><Relationship Type="http://schemas.openxmlformats.org/officeDocument/2006/relationships/slide" Target="/ppt/slides/slide1.xml" Id="Rc6a3ca2d386742ef" /><Relationship Type="http://schemas.openxmlformats.org/officeDocument/2006/relationships/slide" Target="/ppt/slides/slide2.xml" Id="Rc2268272067c4650" /><Relationship Type="http://schemas.openxmlformats.org/officeDocument/2006/relationships/slide" Target="/ppt/slides/slide3.xml" Id="Ra1e2747ffc9747bd" /><Relationship Type="http://schemas.openxmlformats.org/officeDocument/2006/relationships/slide" Target="/ppt/slides/slide4.xml" Id="R342d0b9310c543c1" /><Relationship Type="http://schemas.openxmlformats.org/officeDocument/2006/relationships/slide" Target="/ppt/slides/slide5.xml" Id="Re1fa434299f24a8a" /><Relationship Type="http://schemas.openxmlformats.org/officeDocument/2006/relationships/slide" Target="/ppt/slides/slide6.xml" Id="R152ecbdba7e6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2686e0933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8672ecdb49c2" /><Relationship Type="http://schemas.openxmlformats.org/officeDocument/2006/relationships/theme" Target="/ppt/slideMasters/theme/theme1.xml" Id="Rf184c2fb5ae4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f8672ecdb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07560915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11fbecd5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35323c13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74ca1a6e6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08863920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7adc23b4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