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778b79dd8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9d05a1fc14fd7"/>
  </p:sldMasterIdLst>
  <p:sldIdLst>
    <p:sldId xmlns:r="http://schemas.openxmlformats.org/officeDocument/2006/relationships" id="256" r:id="R44e39b7e8b8a45a5"/>
    <p:sldId xmlns:r="http://schemas.openxmlformats.org/officeDocument/2006/relationships" id="257" r:id="R5104d302d4034776"/>
    <p:sldId xmlns:r="http://schemas.openxmlformats.org/officeDocument/2006/relationships" id="258" r:id="Rf653aa969c294650"/>
    <p:sldId xmlns:r="http://schemas.openxmlformats.org/officeDocument/2006/relationships" id="259" r:id="Rc79ee47438dd41dd"/>
    <p:sldId xmlns:r="http://schemas.openxmlformats.org/officeDocument/2006/relationships" id="260" r:id="Re87597a71873493d"/>
    <p:sldId xmlns:r="http://schemas.openxmlformats.org/officeDocument/2006/relationships" id="261" r:id="Re9efeb6174f04a21"/>
    <p:sldId xmlns:r="http://schemas.openxmlformats.org/officeDocument/2006/relationships" id="262" r:id="R9973d5db31de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9d05a1fc14fd7" /><Relationship Type="http://schemas.openxmlformats.org/officeDocument/2006/relationships/slide" Target="/ppt/slides/slide1.xml" Id="R44e39b7e8b8a45a5" /><Relationship Type="http://schemas.openxmlformats.org/officeDocument/2006/relationships/slide" Target="/ppt/slides/slide2.xml" Id="R5104d302d4034776" /><Relationship Type="http://schemas.openxmlformats.org/officeDocument/2006/relationships/slide" Target="/ppt/slides/slide3.xml" Id="Rf653aa969c294650" /><Relationship Type="http://schemas.openxmlformats.org/officeDocument/2006/relationships/slide" Target="/ppt/slides/slide4.xml" Id="Rc79ee47438dd41dd" /><Relationship Type="http://schemas.openxmlformats.org/officeDocument/2006/relationships/slide" Target="/ppt/slides/slide5.xml" Id="Re87597a71873493d" /><Relationship Type="http://schemas.openxmlformats.org/officeDocument/2006/relationships/slide" Target="/ppt/slides/slide6.xml" Id="Re9efeb6174f04a21" /><Relationship Type="http://schemas.openxmlformats.org/officeDocument/2006/relationships/slide" Target="/ppt/slides/slide7.xml" Id="R9973d5db31de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cc660cfe5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730278fb4d3d" /><Relationship Type="http://schemas.openxmlformats.org/officeDocument/2006/relationships/theme" Target="/ppt/slideMasters/theme/theme1.xml" Id="R144e91828aff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c730278fb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9912ec4d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c6ce81c9f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4e4d8aa8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4414ecc39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5a11ec73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66ef77cc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52f0acc2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DARK DESIGN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DARK DESIGN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−202 721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10 783 018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39 259 941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FILINELLA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HILP INVEST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STUDIOSOLITAIRE HOLDING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ALEXANDER W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DENGIN DESIGN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MYKLESTAD ARNE REISEGG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946 749 745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DESIGN GROUP AS</a:t>
            </a:r>
          </a:p>
        </p:txBody>
      </p:sp>
    </p:spTree>
  </p:cSld>
  <p:clrMapOvr>
    <a:masterClrMapping xmlns:a="http://schemas.openxmlformats.org/drawingml/2006/main"/>
  </p:clrMapOvr>
</p:sld>
</file>