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b89a033be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8e5a314824e2e"/>
  </p:sldMasterIdLst>
  <p:sldIdLst>
    <p:sldId xmlns:r="http://schemas.openxmlformats.org/officeDocument/2006/relationships" id="256" r:id="R5fdafcdd4e6b42bf"/>
    <p:sldId xmlns:r="http://schemas.openxmlformats.org/officeDocument/2006/relationships" id="257" r:id="Rf5ada5d7fce44685"/>
    <p:sldId xmlns:r="http://schemas.openxmlformats.org/officeDocument/2006/relationships" id="258" r:id="Rf86458863a0f49c5"/>
    <p:sldId xmlns:r="http://schemas.openxmlformats.org/officeDocument/2006/relationships" id="259" r:id="Rf08d610b16e54cc3"/>
    <p:sldId xmlns:r="http://schemas.openxmlformats.org/officeDocument/2006/relationships" id="260" r:id="R4ea362216c5841a7"/>
    <p:sldId xmlns:r="http://schemas.openxmlformats.org/officeDocument/2006/relationships" id="261" r:id="R52da0ab338a648ef"/>
    <p:sldId xmlns:r="http://schemas.openxmlformats.org/officeDocument/2006/relationships" id="262" r:id="R39295e52c51f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8e5a314824e2e" /><Relationship Type="http://schemas.openxmlformats.org/officeDocument/2006/relationships/slide" Target="/ppt/slides/slide1.xml" Id="R5fdafcdd4e6b42bf" /><Relationship Type="http://schemas.openxmlformats.org/officeDocument/2006/relationships/slide" Target="/ppt/slides/slide2.xml" Id="Rf5ada5d7fce44685" /><Relationship Type="http://schemas.openxmlformats.org/officeDocument/2006/relationships/slide" Target="/ppt/slides/slide3.xml" Id="Rf86458863a0f49c5" /><Relationship Type="http://schemas.openxmlformats.org/officeDocument/2006/relationships/slide" Target="/ppt/slides/slide4.xml" Id="Rf08d610b16e54cc3" /><Relationship Type="http://schemas.openxmlformats.org/officeDocument/2006/relationships/slide" Target="/ppt/slides/slide5.xml" Id="R4ea362216c5841a7" /><Relationship Type="http://schemas.openxmlformats.org/officeDocument/2006/relationships/slide" Target="/ppt/slides/slide6.xml" Id="R52da0ab338a648ef" /><Relationship Type="http://schemas.openxmlformats.org/officeDocument/2006/relationships/slide" Target="/ppt/slides/slide7.xml" Id="R39295e52c51f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e700505ea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d05084f04ebd" /><Relationship Type="http://schemas.openxmlformats.org/officeDocument/2006/relationships/theme" Target="/ppt/slideMasters/theme/theme1.xml" Id="R6f51d64eff35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2d05084f0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d847f7764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3251e0e2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4c758e82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f8e4f122f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86a87b63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b89e2d54d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ab668c80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STÅLE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STÅLE OLSEN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73 927 825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7 332 574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24 517 187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JOHANSEN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ØYEN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GMO INVEST LARVIK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SSO INVEST LARVIK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Gjærdal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62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946 832 359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STÅLE OLSEN AS</a:t>
            </a:r>
          </a:p>
        </p:txBody>
      </p:sp>
    </p:spTree>
  </p:cSld>
  <p:clrMapOvr>
    <a:masterClrMapping xmlns:a="http://schemas.openxmlformats.org/drawingml/2006/main"/>
  </p:clrMapOvr>
</p:sld>
</file>