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6729d3589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cf975d6d54bf3"/>
  </p:sldMasterIdLst>
  <p:sldIdLst>
    <p:sldId xmlns:r="http://schemas.openxmlformats.org/officeDocument/2006/relationships" id="256" r:id="Ra8f1cd657eff4d9f"/>
    <p:sldId xmlns:r="http://schemas.openxmlformats.org/officeDocument/2006/relationships" id="257" r:id="R922184c3ff7f4c29"/>
    <p:sldId xmlns:r="http://schemas.openxmlformats.org/officeDocument/2006/relationships" id="258" r:id="Rd4169047bc8d4746"/>
    <p:sldId xmlns:r="http://schemas.openxmlformats.org/officeDocument/2006/relationships" id="259" r:id="Re19f772a9bd346b9"/>
    <p:sldId xmlns:r="http://schemas.openxmlformats.org/officeDocument/2006/relationships" id="260" r:id="R808f044a3b63495f"/>
    <p:sldId xmlns:r="http://schemas.openxmlformats.org/officeDocument/2006/relationships" id="261" r:id="R903119706d484b6d"/>
    <p:sldId xmlns:r="http://schemas.openxmlformats.org/officeDocument/2006/relationships" id="262" r:id="Rbc53ec69278b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cf975d6d54bf3" /><Relationship Type="http://schemas.openxmlformats.org/officeDocument/2006/relationships/slide" Target="/ppt/slides/slide1.xml" Id="Ra8f1cd657eff4d9f" /><Relationship Type="http://schemas.openxmlformats.org/officeDocument/2006/relationships/slide" Target="/ppt/slides/slide2.xml" Id="R922184c3ff7f4c29" /><Relationship Type="http://schemas.openxmlformats.org/officeDocument/2006/relationships/slide" Target="/ppt/slides/slide3.xml" Id="Rd4169047bc8d4746" /><Relationship Type="http://schemas.openxmlformats.org/officeDocument/2006/relationships/slide" Target="/ppt/slides/slide4.xml" Id="Re19f772a9bd346b9" /><Relationship Type="http://schemas.openxmlformats.org/officeDocument/2006/relationships/slide" Target="/ppt/slides/slide5.xml" Id="R808f044a3b63495f" /><Relationship Type="http://schemas.openxmlformats.org/officeDocument/2006/relationships/slide" Target="/ppt/slides/slide6.xml" Id="R903119706d484b6d" /><Relationship Type="http://schemas.openxmlformats.org/officeDocument/2006/relationships/slide" Target="/ppt/slides/slide7.xml" Id="Rbc53ec69278b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d4abf7dde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ca9274f694aba" /><Relationship Type="http://schemas.openxmlformats.org/officeDocument/2006/relationships/theme" Target="/ppt/slideMasters/theme/theme1.xml" Id="R4d9a81aa3af6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ca9274f69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8ada5a6e7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12a1c3047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1e4f9bd47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1051a44a8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7b4beefa2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8f22ec71446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5028d9bfc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Døli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Døli A/S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29 019 399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−1 284 467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−958 094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13 524 931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DØLI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Disenåvegen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96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946 943 967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A/S</a:t>
            </a:r>
          </a:p>
        </p:txBody>
      </p:sp>
    </p:spTree>
  </p:cSld>
  <p:clrMapOvr>
    <a:masterClrMapping xmlns:a="http://schemas.openxmlformats.org/drawingml/2006/main"/>
  </p:clrMapOvr>
</p:sld>
</file>