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efdba8717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e036d65c34454"/>
  </p:sldMasterIdLst>
  <p:sldIdLst>
    <p:sldId xmlns:r="http://schemas.openxmlformats.org/officeDocument/2006/relationships" id="256" r:id="R90d01df56f0a492d"/>
    <p:sldId xmlns:r="http://schemas.openxmlformats.org/officeDocument/2006/relationships" id="257" r:id="R6531f6f03e5f461f"/>
    <p:sldId xmlns:r="http://schemas.openxmlformats.org/officeDocument/2006/relationships" id="258" r:id="Ref2ce1a6ac084663"/>
    <p:sldId xmlns:r="http://schemas.openxmlformats.org/officeDocument/2006/relationships" id="259" r:id="R942efc6e03ac4726"/>
    <p:sldId xmlns:r="http://schemas.openxmlformats.org/officeDocument/2006/relationships" id="260" r:id="Ra584091a50a84124"/>
    <p:sldId xmlns:r="http://schemas.openxmlformats.org/officeDocument/2006/relationships" id="261" r:id="Rad6bd76feaab45ef"/>
    <p:sldId xmlns:r="http://schemas.openxmlformats.org/officeDocument/2006/relationships" id="262" r:id="R274e6950dbf247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e036d65c34454" /><Relationship Type="http://schemas.openxmlformats.org/officeDocument/2006/relationships/slide" Target="/ppt/slides/slide1.xml" Id="R90d01df56f0a492d" /><Relationship Type="http://schemas.openxmlformats.org/officeDocument/2006/relationships/slide" Target="/ppt/slides/slide2.xml" Id="R6531f6f03e5f461f" /><Relationship Type="http://schemas.openxmlformats.org/officeDocument/2006/relationships/slide" Target="/ppt/slides/slide3.xml" Id="Ref2ce1a6ac084663" /><Relationship Type="http://schemas.openxmlformats.org/officeDocument/2006/relationships/slide" Target="/ppt/slides/slide4.xml" Id="R942efc6e03ac4726" /><Relationship Type="http://schemas.openxmlformats.org/officeDocument/2006/relationships/slide" Target="/ppt/slides/slide5.xml" Id="Ra584091a50a84124" /><Relationship Type="http://schemas.openxmlformats.org/officeDocument/2006/relationships/slide" Target="/ppt/slides/slide6.xml" Id="Rad6bd76feaab45ef" /><Relationship Type="http://schemas.openxmlformats.org/officeDocument/2006/relationships/slide" Target="/ppt/slides/slide7.xml" Id="R274e6950dbf247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21186c9ca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e1acde4a7412c" /><Relationship Type="http://schemas.openxmlformats.org/officeDocument/2006/relationships/theme" Target="/ppt/slideMasters/theme/theme1.xml" Id="Ra26406f09068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e1acde4a7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4c407ddd45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34130b26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679aadee24e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5f81eb4af44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898f38a2944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3ff74b5fe42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d17dedc8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PORTFOLIO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PORTFOLIO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14 502 781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86 431 789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93 088 170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946 948 292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PORTFOLIO AS</a:t>
            </a:r>
          </a:p>
        </p:txBody>
      </p:sp>
    </p:spTree>
  </p:cSld>
  <p:clrMapOvr>
    <a:masterClrMapping xmlns:a="http://schemas.openxmlformats.org/drawingml/2006/main"/>
  </p:clrMapOvr>
</p:sld>
</file>