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c6ba643b4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d9f04ba184c99"/>
  </p:sldMasterIdLst>
  <p:sldIdLst>
    <p:sldId xmlns:r="http://schemas.openxmlformats.org/officeDocument/2006/relationships" id="256" r:id="R82edc63763304afb"/>
    <p:sldId xmlns:r="http://schemas.openxmlformats.org/officeDocument/2006/relationships" id="257" r:id="R447426caaae548ae"/>
    <p:sldId xmlns:r="http://schemas.openxmlformats.org/officeDocument/2006/relationships" id="258" r:id="Rd1c76682b3f54e7c"/>
    <p:sldId xmlns:r="http://schemas.openxmlformats.org/officeDocument/2006/relationships" id="259" r:id="Rdc1657ca3d7e43f4"/>
    <p:sldId xmlns:r="http://schemas.openxmlformats.org/officeDocument/2006/relationships" id="260" r:id="R4c70cb5e224c4efe"/>
    <p:sldId xmlns:r="http://schemas.openxmlformats.org/officeDocument/2006/relationships" id="261" r:id="Rdc2d68946d474f47"/>
    <p:sldId xmlns:r="http://schemas.openxmlformats.org/officeDocument/2006/relationships" id="262" r:id="Rdb2f0e51249b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d9f04ba184c99" /><Relationship Type="http://schemas.openxmlformats.org/officeDocument/2006/relationships/slide" Target="/ppt/slides/slide1.xml" Id="R82edc63763304afb" /><Relationship Type="http://schemas.openxmlformats.org/officeDocument/2006/relationships/slide" Target="/ppt/slides/slide2.xml" Id="R447426caaae548ae" /><Relationship Type="http://schemas.openxmlformats.org/officeDocument/2006/relationships/slide" Target="/ppt/slides/slide3.xml" Id="Rd1c76682b3f54e7c" /><Relationship Type="http://schemas.openxmlformats.org/officeDocument/2006/relationships/slide" Target="/ppt/slides/slide4.xml" Id="Rdc1657ca3d7e43f4" /><Relationship Type="http://schemas.openxmlformats.org/officeDocument/2006/relationships/slide" Target="/ppt/slides/slide5.xml" Id="R4c70cb5e224c4efe" /><Relationship Type="http://schemas.openxmlformats.org/officeDocument/2006/relationships/slide" Target="/ppt/slides/slide6.xml" Id="Rdc2d68946d474f47" /><Relationship Type="http://schemas.openxmlformats.org/officeDocument/2006/relationships/slide" Target="/ppt/slides/slide7.xml" Id="Rdb2f0e51249b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0b601fd2b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f5831b74d4898" /><Relationship Type="http://schemas.openxmlformats.org/officeDocument/2006/relationships/theme" Target="/ppt/slideMasters/theme/theme1.xml" Id="R0595842dc148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f5831b74d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574bfca7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ada225b1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1d56d3421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e8362688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8ce341e33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947bdbfd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531640d2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NORDKONTAKT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NORDKONTAKT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158 081 260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7 778 464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61 124 861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110 684 120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86,1 %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BÅRD MORTEN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STEINAR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ØINES KNUT HENRIK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ØSTBYE FINN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CMT INVEST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firmapost@nordkontakt.no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www.nordkontakt.no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946 951 323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NORDKONTAKT AS</a:t>
            </a:r>
          </a:p>
        </p:txBody>
      </p:sp>
    </p:spTree>
  </p:cSld>
  <p:clrMapOvr>
    <a:masterClrMapping xmlns:a="http://schemas.openxmlformats.org/drawingml/2006/main"/>
  </p:clrMapOvr>
</p:sld>
</file>