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b1ae90578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4cdb5528a4b0e"/>
  </p:sldMasterIdLst>
  <p:sldIdLst>
    <p:sldId xmlns:r="http://schemas.openxmlformats.org/officeDocument/2006/relationships" id="256" r:id="R3056afceedb54d05"/>
    <p:sldId xmlns:r="http://schemas.openxmlformats.org/officeDocument/2006/relationships" id="257" r:id="R8b236d3c497b4eea"/>
    <p:sldId xmlns:r="http://schemas.openxmlformats.org/officeDocument/2006/relationships" id="258" r:id="R5ae63c1504f94b61"/>
    <p:sldId xmlns:r="http://schemas.openxmlformats.org/officeDocument/2006/relationships" id="259" r:id="Re191aa2a7a424690"/>
    <p:sldId xmlns:r="http://schemas.openxmlformats.org/officeDocument/2006/relationships" id="260" r:id="Rccded2e2125a4dac"/>
    <p:sldId xmlns:r="http://schemas.openxmlformats.org/officeDocument/2006/relationships" id="261" r:id="Rae60a3dbaa844138"/>
    <p:sldId xmlns:r="http://schemas.openxmlformats.org/officeDocument/2006/relationships" id="262" r:id="R4c2f6344c27a45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4cdb5528a4b0e" /><Relationship Type="http://schemas.openxmlformats.org/officeDocument/2006/relationships/slide" Target="/ppt/slides/slide1.xml" Id="R3056afceedb54d05" /><Relationship Type="http://schemas.openxmlformats.org/officeDocument/2006/relationships/slide" Target="/ppt/slides/slide2.xml" Id="R8b236d3c497b4eea" /><Relationship Type="http://schemas.openxmlformats.org/officeDocument/2006/relationships/slide" Target="/ppt/slides/slide3.xml" Id="R5ae63c1504f94b61" /><Relationship Type="http://schemas.openxmlformats.org/officeDocument/2006/relationships/slide" Target="/ppt/slides/slide4.xml" Id="Re191aa2a7a424690" /><Relationship Type="http://schemas.openxmlformats.org/officeDocument/2006/relationships/slide" Target="/ppt/slides/slide5.xml" Id="Rccded2e2125a4dac" /><Relationship Type="http://schemas.openxmlformats.org/officeDocument/2006/relationships/slide" Target="/ppt/slides/slide6.xml" Id="Rae60a3dbaa844138" /><Relationship Type="http://schemas.openxmlformats.org/officeDocument/2006/relationships/slide" Target="/ppt/slides/slide7.xml" Id="R4c2f6344c27a45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b3be4a88747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e5c2f20f41c7" /><Relationship Type="http://schemas.openxmlformats.org/officeDocument/2006/relationships/theme" Target="/ppt/slideMasters/theme/theme1.xml" Id="Rf342ae2e06f5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9ce5c2f20f41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6b69a64b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686c742fd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76e514194f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35f19bf9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a72391f2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0459427a45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f90b48ab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MILLENIUM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MILLENIUM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72 518 292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77 308 623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HEIBERG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947 014 781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MILLENIUM</a:t>
            </a:r>
          </a:p>
        </p:txBody>
      </p:sp>
    </p:spTree>
  </p:cSld>
  <p:clrMapOvr>
    <a:masterClrMapping xmlns:a="http://schemas.openxmlformats.org/drawingml/2006/main"/>
  </p:clrMapOvr>
</p:sld>
</file>