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227bb021c46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aaa1827de040a9"/>
  </p:sldMasterIdLst>
  <p:sldIdLst>
    <p:sldId xmlns:r="http://schemas.openxmlformats.org/officeDocument/2006/relationships" id="256" r:id="R752dd415d04b405d"/>
    <p:sldId xmlns:r="http://schemas.openxmlformats.org/officeDocument/2006/relationships" id="257" r:id="R46f1448701364808"/>
    <p:sldId xmlns:r="http://schemas.openxmlformats.org/officeDocument/2006/relationships" id="258" r:id="Rc923daddb7c6438d"/>
    <p:sldId xmlns:r="http://schemas.openxmlformats.org/officeDocument/2006/relationships" id="259" r:id="R874db68ec2524335"/>
    <p:sldId xmlns:r="http://schemas.openxmlformats.org/officeDocument/2006/relationships" id="260" r:id="R4d72d16b8f024b7a"/>
    <p:sldId xmlns:r="http://schemas.openxmlformats.org/officeDocument/2006/relationships" id="261" r:id="Rdbd0e51d101842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aa1827de040a9" /><Relationship Type="http://schemas.openxmlformats.org/officeDocument/2006/relationships/slide" Target="/ppt/slides/slide1.xml" Id="R752dd415d04b405d" /><Relationship Type="http://schemas.openxmlformats.org/officeDocument/2006/relationships/slide" Target="/ppt/slides/slide2.xml" Id="R46f1448701364808" /><Relationship Type="http://schemas.openxmlformats.org/officeDocument/2006/relationships/slide" Target="/ppt/slides/slide3.xml" Id="Rc923daddb7c6438d" /><Relationship Type="http://schemas.openxmlformats.org/officeDocument/2006/relationships/slide" Target="/ppt/slides/slide4.xml" Id="R874db68ec2524335" /><Relationship Type="http://schemas.openxmlformats.org/officeDocument/2006/relationships/slide" Target="/ppt/slides/slide5.xml" Id="R4d72d16b8f024b7a" /><Relationship Type="http://schemas.openxmlformats.org/officeDocument/2006/relationships/slide" Target="/ppt/slides/slide6.xml" Id="Rdbd0e51d101842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b9d2ecb2242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a1ab45e8e4aa9" /><Relationship Type="http://schemas.openxmlformats.org/officeDocument/2006/relationships/theme" Target="/ppt/slideMasters/theme/theme1.xml" Id="R5200c8acf5e6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4a1ab45e8e4a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5dc34d94040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06e9c040c46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f5c5104b041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7b8b2736a4d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b3fd7500844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05d0a789b40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VESTFOLD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VESTFOLD SA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10 441 323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4 359 109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Bentsrudveien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3083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09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orv@okoraad.no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947 056 654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