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cbca16eea4c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f9e75034aa4d2d"/>
  </p:sldMasterIdLst>
  <p:sldIdLst>
    <p:sldId xmlns:r="http://schemas.openxmlformats.org/officeDocument/2006/relationships" id="256" r:id="Rab1dccd0c3d046d7"/>
    <p:sldId xmlns:r="http://schemas.openxmlformats.org/officeDocument/2006/relationships" id="257" r:id="R0fa37d5d7a6744fb"/>
    <p:sldId xmlns:r="http://schemas.openxmlformats.org/officeDocument/2006/relationships" id="258" r:id="Rf46ca75e21784eae"/>
    <p:sldId xmlns:r="http://schemas.openxmlformats.org/officeDocument/2006/relationships" id="259" r:id="Rf60887598f7e4b5c"/>
    <p:sldId xmlns:r="http://schemas.openxmlformats.org/officeDocument/2006/relationships" id="260" r:id="Rafe0c0edd88f4ca6"/>
    <p:sldId xmlns:r="http://schemas.openxmlformats.org/officeDocument/2006/relationships" id="261" r:id="R914976480a104612"/>
    <p:sldId xmlns:r="http://schemas.openxmlformats.org/officeDocument/2006/relationships" id="262" r:id="Rf896b48f822b48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9e75034aa4d2d" /><Relationship Type="http://schemas.openxmlformats.org/officeDocument/2006/relationships/slide" Target="/ppt/slides/slide1.xml" Id="Rab1dccd0c3d046d7" /><Relationship Type="http://schemas.openxmlformats.org/officeDocument/2006/relationships/slide" Target="/ppt/slides/slide2.xml" Id="R0fa37d5d7a6744fb" /><Relationship Type="http://schemas.openxmlformats.org/officeDocument/2006/relationships/slide" Target="/ppt/slides/slide3.xml" Id="Rf46ca75e21784eae" /><Relationship Type="http://schemas.openxmlformats.org/officeDocument/2006/relationships/slide" Target="/ppt/slides/slide4.xml" Id="Rf60887598f7e4b5c" /><Relationship Type="http://schemas.openxmlformats.org/officeDocument/2006/relationships/slide" Target="/ppt/slides/slide5.xml" Id="Rafe0c0edd88f4ca6" /><Relationship Type="http://schemas.openxmlformats.org/officeDocument/2006/relationships/slide" Target="/ppt/slides/slide6.xml" Id="R914976480a104612" /><Relationship Type="http://schemas.openxmlformats.org/officeDocument/2006/relationships/slide" Target="/ppt/slides/slide7.xml" Id="Rf896b48f822b48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84e025e084f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f63d1d8e640e9" /><Relationship Type="http://schemas.openxmlformats.org/officeDocument/2006/relationships/theme" Target="/ppt/slideMasters/theme/theme1.xml" Id="Re4bd22f41ec2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1f63d1d8e640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420691bdd40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d14b8cac7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fd225a06941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efac6d536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f5225433a49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3a864c07749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64689ff4d42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KVINNHERAD ELEKTRO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KVINNHERAD ELEKTRO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KVINNHERAD ELEKTRO A/S ble etablert [år] og holder til i Rosendal.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KVINNHERAD ELEKTRO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KVINNHERAD ELEKTRO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KVINNHERAD ELEKTRO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47 822 380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843 752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8 049 377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31 909 035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KVINNHERAD ELEKTRO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E INVEST A/S  –  93,1 %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HELVIK KNUT JOHANNES  –  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KVINNHERAD ELEKTRO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5470 Rosendal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48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947 070 622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KVINNHERAD ELEKTRO A/S</a:t>
            </a:r>
          </a:p>
        </p:txBody>
      </p:sp>
    </p:spTree>
  </p:cSld>
  <p:clrMapOvr>
    <a:masterClrMapping xmlns:a="http://schemas.openxmlformats.org/drawingml/2006/main"/>
  </p:clrMapOvr>
</p:sld>
</file>