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74a5f1ac784d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2b0869f97145ec"/>
  </p:sldMasterIdLst>
  <p:sldIdLst>
    <p:sldId xmlns:r="http://schemas.openxmlformats.org/officeDocument/2006/relationships" id="256" r:id="R44e67dbb9163474a"/>
    <p:sldId xmlns:r="http://schemas.openxmlformats.org/officeDocument/2006/relationships" id="257" r:id="Rbc9a2076e0624e56"/>
    <p:sldId xmlns:r="http://schemas.openxmlformats.org/officeDocument/2006/relationships" id="258" r:id="Rdc563df8f5864220"/>
    <p:sldId xmlns:r="http://schemas.openxmlformats.org/officeDocument/2006/relationships" id="259" r:id="R65746a0a995648cf"/>
    <p:sldId xmlns:r="http://schemas.openxmlformats.org/officeDocument/2006/relationships" id="260" r:id="Ra495bdd98b3e4b51"/>
    <p:sldId xmlns:r="http://schemas.openxmlformats.org/officeDocument/2006/relationships" id="261" r:id="R968af7a1624146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b0869f97145ec" /><Relationship Type="http://schemas.openxmlformats.org/officeDocument/2006/relationships/slide" Target="/ppt/slides/slide1.xml" Id="R44e67dbb9163474a" /><Relationship Type="http://schemas.openxmlformats.org/officeDocument/2006/relationships/slide" Target="/ppt/slides/slide2.xml" Id="Rbc9a2076e0624e56" /><Relationship Type="http://schemas.openxmlformats.org/officeDocument/2006/relationships/slide" Target="/ppt/slides/slide3.xml" Id="Rdc563df8f5864220" /><Relationship Type="http://schemas.openxmlformats.org/officeDocument/2006/relationships/slide" Target="/ppt/slides/slide4.xml" Id="R65746a0a995648cf" /><Relationship Type="http://schemas.openxmlformats.org/officeDocument/2006/relationships/slide" Target="/ppt/slides/slide5.xml" Id="Ra495bdd98b3e4b51" /><Relationship Type="http://schemas.openxmlformats.org/officeDocument/2006/relationships/slide" Target="/ppt/slides/slide6.xml" Id="R968af7a1624146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6065c96b949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63986d9f8455f" /><Relationship Type="http://schemas.openxmlformats.org/officeDocument/2006/relationships/theme" Target="/ppt/slideMasters/theme/theme1.xml" Id="Reb3cfd35aaa942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263986d9f845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cb12d6e4842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6d338ffb34d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65865c2e143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ed03e426340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5df69f19744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62052471143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BOLIGBYGGELAG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BOLIGBYGGELAG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94 501 950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7 363 827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28 932 408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293 346 592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403 354 814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pbbl@pbbl.no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947 173 219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BOLIGBYGGELAG</a:t>
            </a:r>
          </a:p>
        </p:txBody>
      </p:sp>
    </p:spTree>
  </p:cSld>
  <p:clrMapOvr>
    <a:masterClrMapping xmlns:a="http://schemas.openxmlformats.org/drawingml/2006/main"/>
  </p:clrMapOvr>
</p:sld>
</file>