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f595f9b06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5c204f0454e36"/>
  </p:sldMasterIdLst>
  <p:sldIdLst>
    <p:sldId xmlns:r="http://schemas.openxmlformats.org/officeDocument/2006/relationships" id="256" r:id="Rd8c64f3005284c1b"/>
    <p:sldId xmlns:r="http://schemas.openxmlformats.org/officeDocument/2006/relationships" id="257" r:id="R43a41d10b3da4e2c"/>
    <p:sldId xmlns:r="http://schemas.openxmlformats.org/officeDocument/2006/relationships" id="258" r:id="R635ca0dccc2e48c9"/>
    <p:sldId xmlns:r="http://schemas.openxmlformats.org/officeDocument/2006/relationships" id="259" r:id="R73701a4976a24892"/>
    <p:sldId xmlns:r="http://schemas.openxmlformats.org/officeDocument/2006/relationships" id="260" r:id="R9b9a09fcc27f4d47"/>
    <p:sldId xmlns:r="http://schemas.openxmlformats.org/officeDocument/2006/relationships" id="261" r:id="R0a2d26d60b2d4ec4"/>
    <p:sldId xmlns:r="http://schemas.openxmlformats.org/officeDocument/2006/relationships" id="262" r:id="Rb65ce8a9af62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5c204f0454e36" /><Relationship Type="http://schemas.openxmlformats.org/officeDocument/2006/relationships/slide" Target="/ppt/slides/slide1.xml" Id="Rd8c64f3005284c1b" /><Relationship Type="http://schemas.openxmlformats.org/officeDocument/2006/relationships/slide" Target="/ppt/slides/slide2.xml" Id="R43a41d10b3da4e2c" /><Relationship Type="http://schemas.openxmlformats.org/officeDocument/2006/relationships/slide" Target="/ppt/slides/slide3.xml" Id="R635ca0dccc2e48c9" /><Relationship Type="http://schemas.openxmlformats.org/officeDocument/2006/relationships/slide" Target="/ppt/slides/slide4.xml" Id="R73701a4976a24892" /><Relationship Type="http://schemas.openxmlformats.org/officeDocument/2006/relationships/slide" Target="/ppt/slides/slide5.xml" Id="R9b9a09fcc27f4d47" /><Relationship Type="http://schemas.openxmlformats.org/officeDocument/2006/relationships/slide" Target="/ppt/slides/slide6.xml" Id="R0a2d26d60b2d4ec4" /><Relationship Type="http://schemas.openxmlformats.org/officeDocument/2006/relationships/slide" Target="/ppt/slides/slide7.xml" Id="Rb65ce8a9af62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4dbc3588241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67199bee54a67" /><Relationship Type="http://schemas.openxmlformats.org/officeDocument/2006/relationships/theme" Target="/ppt/slideMasters/theme/theme1.xml" Id="Rff73172c85fd4a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67199bee54a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222bdde2145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430e1bb75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525feeb8141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46aac079641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d702f4cbf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0f391e83442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1835991ff44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−5 923 778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149 640 446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906 750 468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1 241 152 246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EVEN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EVEN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947 195 360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