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613d197384e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caa1c46dcb4528"/>
  </p:sldMasterIdLst>
  <p:sldIdLst>
    <p:sldId xmlns:r="http://schemas.openxmlformats.org/officeDocument/2006/relationships" id="256" r:id="R8d0dd7032c4e4832"/>
    <p:sldId xmlns:r="http://schemas.openxmlformats.org/officeDocument/2006/relationships" id="257" r:id="Rcc23dc0f5dd04060"/>
    <p:sldId xmlns:r="http://schemas.openxmlformats.org/officeDocument/2006/relationships" id="258" r:id="R07b6e3176c3c4aaf"/>
    <p:sldId xmlns:r="http://schemas.openxmlformats.org/officeDocument/2006/relationships" id="259" r:id="R727b01a3ebab474b"/>
    <p:sldId xmlns:r="http://schemas.openxmlformats.org/officeDocument/2006/relationships" id="260" r:id="Rf28bdf559d434670"/>
    <p:sldId xmlns:r="http://schemas.openxmlformats.org/officeDocument/2006/relationships" id="261" r:id="R88d174ea00314a13"/>
    <p:sldId xmlns:r="http://schemas.openxmlformats.org/officeDocument/2006/relationships" id="262" r:id="R46a9b0bc19f240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aa1c46dcb4528" /><Relationship Type="http://schemas.openxmlformats.org/officeDocument/2006/relationships/slide" Target="/ppt/slides/slide1.xml" Id="R8d0dd7032c4e4832" /><Relationship Type="http://schemas.openxmlformats.org/officeDocument/2006/relationships/slide" Target="/ppt/slides/slide2.xml" Id="Rcc23dc0f5dd04060" /><Relationship Type="http://schemas.openxmlformats.org/officeDocument/2006/relationships/slide" Target="/ppt/slides/slide3.xml" Id="R07b6e3176c3c4aaf" /><Relationship Type="http://schemas.openxmlformats.org/officeDocument/2006/relationships/slide" Target="/ppt/slides/slide4.xml" Id="R727b01a3ebab474b" /><Relationship Type="http://schemas.openxmlformats.org/officeDocument/2006/relationships/slide" Target="/ppt/slides/slide5.xml" Id="Rf28bdf559d434670" /><Relationship Type="http://schemas.openxmlformats.org/officeDocument/2006/relationships/slide" Target="/ppt/slides/slide6.xml" Id="R88d174ea00314a13" /><Relationship Type="http://schemas.openxmlformats.org/officeDocument/2006/relationships/slide" Target="/ppt/slides/slide7.xml" Id="R46a9b0bc19f240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981a58cab4a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c9d64813944c7" /><Relationship Type="http://schemas.openxmlformats.org/officeDocument/2006/relationships/theme" Target="/ppt/slideMasters/theme/theme1.xml" Id="R7d66a328ddb744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c9d64813944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2e4ae29b3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c709b91ab42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b0fdfb49848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1441f877148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67ea4dad34f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3be35673444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f5b1eb54944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HAVER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HAVER REGNSKAPSSERVICE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67 051 870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15 078 210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12 089 808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27 367 373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BVH-KAPITAL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 RITA WIIG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UTBJOA VIOLETT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ØVERLAND HANNE BENTE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947 214 489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