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9de6edc7e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888a2b5514c20"/>
  </p:sldMasterIdLst>
  <p:sldIdLst>
    <p:sldId xmlns:r="http://schemas.openxmlformats.org/officeDocument/2006/relationships" id="256" r:id="Rf67b72d9772a4fa1"/>
    <p:sldId xmlns:r="http://schemas.openxmlformats.org/officeDocument/2006/relationships" id="257" r:id="Re44f8f48be194fb9"/>
    <p:sldId xmlns:r="http://schemas.openxmlformats.org/officeDocument/2006/relationships" id="258" r:id="Rdcb5a66d2d3b4aa4"/>
    <p:sldId xmlns:r="http://schemas.openxmlformats.org/officeDocument/2006/relationships" id="259" r:id="R38fa21ad643f4083"/>
    <p:sldId xmlns:r="http://schemas.openxmlformats.org/officeDocument/2006/relationships" id="260" r:id="Rad4cfc397da5407d"/>
    <p:sldId xmlns:r="http://schemas.openxmlformats.org/officeDocument/2006/relationships" id="261" r:id="Rab48ca37e08f40fc"/>
    <p:sldId xmlns:r="http://schemas.openxmlformats.org/officeDocument/2006/relationships" id="262" r:id="Rdb641a03ebe348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888a2b5514c20" /><Relationship Type="http://schemas.openxmlformats.org/officeDocument/2006/relationships/slide" Target="/ppt/slides/slide1.xml" Id="Rf67b72d9772a4fa1" /><Relationship Type="http://schemas.openxmlformats.org/officeDocument/2006/relationships/slide" Target="/ppt/slides/slide2.xml" Id="Re44f8f48be194fb9" /><Relationship Type="http://schemas.openxmlformats.org/officeDocument/2006/relationships/slide" Target="/ppt/slides/slide3.xml" Id="Rdcb5a66d2d3b4aa4" /><Relationship Type="http://schemas.openxmlformats.org/officeDocument/2006/relationships/slide" Target="/ppt/slides/slide4.xml" Id="R38fa21ad643f4083" /><Relationship Type="http://schemas.openxmlformats.org/officeDocument/2006/relationships/slide" Target="/ppt/slides/slide5.xml" Id="Rad4cfc397da5407d" /><Relationship Type="http://schemas.openxmlformats.org/officeDocument/2006/relationships/slide" Target="/ppt/slides/slide6.xml" Id="Rab48ca37e08f40fc" /><Relationship Type="http://schemas.openxmlformats.org/officeDocument/2006/relationships/slide" Target="/ppt/slides/slide7.xml" Id="Rdb641a03ebe348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a1e7bdd19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81605960e4aec" /><Relationship Type="http://schemas.openxmlformats.org/officeDocument/2006/relationships/theme" Target="/ppt/slideMasters/theme/theme1.xml" Id="R0d1ae9fb195f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81605960e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0b36d611e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5bfa0f87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fd74ce48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3ddbb5ff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3d10d324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a0744a458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47adc16e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RULLETRAPPER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RULLETRAPPER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89 991 622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14 835 314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19 035 854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118 190 824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184 405 323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ELEVATOR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Brobekkveien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phillip.engel@tkelevator.com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rulletrapper.no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947 218 476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RULLETRAPPER AS</a:t>
            </a:r>
          </a:p>
        </p:txBody>
      </p:sp>
    </p:spTree>
  </p:cSld>
  <p:clrMapOvr>
    <a:masterClrMapping xmlns:a="http://schemas.openxmlformats.org/drawingml/2006/main"/>
  </p:clrMapOvr>
</p:sld>
</file>