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a979f8d77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9663f88f24b52"/>
  </p:sldMasterIdLst>
  <p:sldIdLst>
    <p:sldId xmlns:r="http://schemas.openxmlformats.org/officeDocument/2006/relationships" id="256" r:id="Rcd369c84c9d04522"/>
    <p:sldId xmlns:r="http://schemas.openxmlformats.org/officeDocument/2006/relationships" id="257" r:id="R320eae7d9985401a"/>
    <p:sldId xmlns:r="http://schemas.openxmlformats.org/officeDocument/2006/relationships" id="258" r:id="R281588f9475c4689"/>
    <p:sldId xmlns:r="http://schemas.openxmlformats.org/officeDocument/2006/relationships" id="259" r:id="R7f69673f0f934461"/>
    <p:sldId xmlns:r="http://schemas.openxmlformats.org/officeDocument/2006/relationships" id="260" r:id="R7bb5d7e0efa741c1"/>
    <p:sldId xmlns:r="http://schemas.openxmlformats.org/officeDocument/2006/relationships" id="261" r:id="R3b45a3caafe54b57"/>
    <p:sldId xmlns:r="http://schemas.openxmlformats.org/officeDocument/2006/relationships" id="262" r:id="R4460fb3aaa3d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9663f88f24b52" /><Relationship Type="http://schemas.openxmlformats.org/officeDocument/2006/relationships/slide" Target="/ppt/slides/slide1.xml" Id="Rcd369c84c9d04522" /><Relationship Type="http://schemas.openxmlformats.org/officeDocument/2006/relationships/slide" Target="/ppt/slides/slide2.xml" Id="R320eae7d9985401a" /><Relationship Type="http://schemas.openxmlformats.org/officeDocument/2006/relationships/slide" Target="/ppt/slides/slide3.xml" Id="R281588f9475c4689" /><Relationship Type="http://schemas.openxmlformats.org/officeDocument/2006/relationships/slide" Target="/ppt/slides/slide4.xml" Id="R7f69673f0f934461" /><Relationship Type="http://schemas.openxmlformats.org/officeDocument/2006/relationships/slide" Target="/ppt/slides/slide5.xml" Id="R7bb5d7e0efa741c1" /><Relationship Type="http://schemas.openxmlformats.org/officeDocument/2006/relationships/slide" Target="/ppt/slides/slide6.xml" Id="R3b45a3caafe54b57" /><Relationship Type="http://schemas.openxmlformats.org/officeDocument/2006/relationships/slide" Target="/ppt/slides/slide7.xml" Id="R4460fb3aaa3d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03749951a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3492eaeb44f0" /><Relationship Type="http://schemas.openxmlformats.org/officeDocument/2006/relationships/theme" Target="/ppt/slideMasters/theme/theme1.xml" Id="R212dadbbf2e3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a3492eaeb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ff66fa81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321bcf95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9054990c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43e86c69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8cc5c295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2f3311d3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67d47047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MELØY ØKONOMISENTER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MELØY ØKONOMISENTER AS ble etablert [år] og holder til i Ørnes.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13 685 472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LIMSTRAND HOLDING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8150 Ørnes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72 02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947 226 010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MELØY ØKONOMISENTER AS</a:t>
            </a:r>
          </a:p>
        </p:txBody>
      </p:sp>
    </p:spTree>
  </p:cSld>
  <p:clrMapOvr>
    <a:masterClrMapping xmlns:a="http://schemas.openxmlformats.org/drawingml/2006/main"/>
  </p:clrMapOvr>
</p:sld>
</file>