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72a61213f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df0d5eff7476e"/>
  </p:sldMasterIdLst>
  <p:sldIdLst>
    <p:sldId xmlns:r="http://schemas.openxmlformats.org/officeDocument/2006/relationships" id="256" r:id="Rbd97b1d87da34e8f"/>
    <p:sldId xmlns:r="http://schemas.openxmlformats.org/officeDocument/2006/relationships" id="257" r:id="R87562f3a384b48a5"/>
    <p:sldId xmlns:r="http://schemas.openxmlformats.org/officeDocument/2006/relationships" id="258" r:id="Rd4b4fa492a97479d"/>
    <p:sldId xmlns:r="http://schemas.openxmlformats.org/officeDocument/2006/relationships" id="259" r:id="R0553e2c195dd425b"/>
    <p:sldId xmlns:r="http://schemas.openxmlformats.org/officeDocument/2006/relationships" id="260" r:id="Ra8dc3951b10442d2"/>
    <p:sldId xmlns:r="http://schemas.openxmlformats.org/officeDocument/2006/relationships" id="261" r:id="R98f64157f1b1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df0d5eff7476e" /><Relationship Type="http://schemas.openxmlformats.org/officeDocument/2006/relationships/slide" Target="/ppt/slides/slide1.xml" Id="Rbd97b1d87da34e8f" /><Relationship Type="http://schemas.openxmlformats.org/officeDocument/2006/relationships/slide" Target="/ppt/slides/slide2.xml" Id="R87562f3a384b48a5" /><Relationship Type="http://schemas.openxmlformats.org/officeDocument/2006/relationships/slide" Target="/ppt/slides/slide3.xml" Id="Rd4b4fa492a97479d" /><Relationship Type="http://schemas.openxmlformats.org/officeDocument/2006/relationships/slide" Target="/ppt/slides/slide4.xml" Id="R0553e2c195dd425b" /><Relationship Type="http://schemas.openxmlformats.org/officeDocument/2006/relationships/slide" Target="/ppt/slides/slide5.xml" Id="Ra8dc3951b10442d2" /><Relationship Type="http://schemas.openxmlformats.org/officeDocument/2006/relationships/slide" Target="/ppt/slides/slide6.xml" Id="R98f64157f1b1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356e01ac1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5ca58dc841df" /><Relationship Type="http://schemas.openxmlformats.org/officeDocument/2006/relationships/theme" Target="/ppt/slideMasters/theme/theme1.xml" Id="R6105c922eb16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d5ca58dc8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86141f17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7dafe22a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510e16a9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fd7bcba6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e68a297d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d5ee0253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