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eb980b5f6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c2aabf5034bd7"/>
  </p:sldMasterIdLst>
  <p:sldIdLst>
    <p:sldId xmlns:r="http://schemas.openxmlformats.org/officeDocument/2006/relationships" id="256" r:id="R8564cff8562a412c"/>
    <p:sldId xmlns:r="http://schemas.openxmlformats.org/officeDocument/2006/relationships" id="257" r:id="R0172f20355854371"/>
    <p:sldId xmlns:r="http://schemas.openxmlformats.org/officeDocument/2006/relationships" id="258" r:id="R82e3ab9d217946ea"/>
    <p:sldId xmlns:r="http://schemas.openxmlformats.org/officeDocument/2006/relationships" id="259" r:id="R02441fe60bd34d73"/>
    <p:sldId xmlns:r="http://schemas.openxmlformats.org/officeDocument/2006/relationships" id="260" r:id="R9a8b9c693ed1471f"/>
    <p:sldId xmlns:r="http://schemas.openxmlformats.org/officeDocument/2006/relationships" id="261" r:id="Rae03d895639e4df2"/>
    <p:sldId xmlns:r="http://schemas.openxmlformats.org/officeDocument/2006/relationships" id="262" r:id="R6f4fea64c0cd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c2aabf5034bd7" /><Relationship Type="http://schemas.openxmlformats.org/officeDocument/2006/relationships/slide" Target="/ppt/slides/slide1.xml" Id="R8564cff8562a412c" /><Relationship Type="http://schemas.openxmlformats.org/officeDocument/2006/relationships/slide" Target="/ppt/slides/slide2.xml" Id="R0172f20355854371" /><Relationship Type="http://schemas.openxmlformats.org/officeDocument/2006/relationships/slide" Target="/ppt/slides/slide3.xml" Id="R82e3ab9d217946ea" /><Relationship Type="http://schemas.openxmlformats.org/officeDocument/2006/relationships/slide" Target="/ppt/slides/slide4.xml" Id="R02441fe60bd34d73" /><Relationship Type="http://schemas.openxmlformats.org/officeDocument/2006/relationships/slide" Target="/ppt/slides/slide5.xml" Id="R9a8b9c693ed1471f" /><Relationship Type="http://schemas.openxmlformats.org/officeDocument/2006/relationships/slide" Target="/ppt/slides/slide6.xml" Id="Rae03d895639e4df2" /><Relationship Type="http://schemas.openxmlformats.org/officeDocument/2006/relationships/slide" Target="/ppt/slides/slide7.xml" Id="R6f4fea64c0cd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32a664173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a827a872640ff" /><Relationship Type="http://schemas.openxmlformats.org/officeDocument/2006/relationships/theme" Target="/ppt/slideMasters/theme/theme1.xml" Id="Rb20d270a5939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a827a8726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f776683bf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881954dfd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3bb90fe8c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48f26b54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96233444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1af90928c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aacce8aa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KVELLO 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BJERKENÅS KRISTIN HELENE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DANIEL KVITVANG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