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e43ce55be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0d210543143ab"/>
  </p:sldMasterIdLst>
  <p:sldIdLst>
    <p:sldId xmlns:r="http://schemas.openxmlformats.org/officeDocument/2006/relationships" id="256" r:id="Ra1aa764e05f04f59"/>
    <p:sldId xmlns:r="http://schemas.openxmlformats.org/officeDocument/2006/relationships" id="257" r:id="Re043b663895f4a55"/>
    <p:sldId xmlns:r="http://schemas.openxmlformats.org/officeDocument/2006/relationships" id="258" r:id="R88d787c2f33d4655"/>
    <p:sldId xmlns:r="http://schemas.openxmlformats.org/officeDocument/2006/relationships" id="259" r:id="R4cbe84b203ff47f5"/>
    <p:sldId xmlns:r="http://schemas.openxmlformats.org/officeDocument/2006/relationships" id="260" r:id="R104e6d6fc3ef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0d210543143ab" /><Relationship Type="http://schemas.openxmlformats.org/officeDocument/2006/relationships/slide" Target="/ppt/slides/slide1.xml" Id="Ra1aa764e05f04f59" /><Relationship Type="http://schemas.openxmlformats.org/officeDocument/2006/relationships/slide" Target="/ppt/slides/slide2.xml" Id="Re043b663895f4a55" /><Relationship Type="http://schemas.openxmlformats.org/officeDocument/2006/relationships/slide" Target="/ppt/slides/slide3.xml" Id="R88d787c2f33d4655" /><Relationship Type="http://schemas.openxmlformats.org/officeDocument/2006/relationships/slide" Target="/ppt/slides/slide4.xml" Id="R4cbe84b203ff47f5" /><Relationship Type="http://schemas.openxmlformats.org/officeDocument/2006/relationships/slide" Target="/ppt/slides/slide5.xml" Id="R104e6d6fc3ef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f8d055d4a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f7d3d1bb142b2" /><Relationship Type="http://schemas.openxmlformats.org/officeDocument/2006/relationships/theme" Target="/ppt/slideMasters/theme/theme1.xml" Id="R7ea8fe8e1bd4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7f7d3d1bb1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bb446e1f7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38fc9ed3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63e131523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d5406a6fd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242f00f0a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