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5e8d270f9a4d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c4a98ce7b54bf8"/>
  </p:sldMasterIdLst>
  <p:sldIdLst>
    <p:sldId xmlns:r="http://schemas.openxmlformats.org/officeDocument/2006/relationships" id="256" r:id="Rf3f0dc92a17c4789"/>
    <p:sldId xmlns:r="http://schemas.openxmlformats.org/officeDocument/2006/relationships" id="257" r:id="Rb9e6799a4b444a3d"/>
    <p:sldId xmlns:r="http://schemas.openxmlformats.org/officeDocument/2006/relationships" id="258" r:id="R9a1a18b994334862"/>
    <p:sldId xmlns:r="http://schemas.openxmlformats.org/officeDocument/2006/relationships" id="259" r:id="R49928e1828184b1e"/>
    <p:sldId xmlns:r="http://schemas.openxmlformats.org/officeDocument/2006/relationships" id="260" r:id="R11515d1166f048db"/>
    <p:sldId xmlns:r="http://schemas.openxmlformats.org/officeDocument/2006/relationships" id="261" r:id="Rbe3c64a1a8104209"/>
    <p:sldId xmlns:r="http://schemas.openxmlformats.org/officeDocument/2006/relationships" id="262" r:id="Rc1f5a420875c41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4a98ce7b54bf8" /><Relationship Type="http://schemas.openxmlformats.org/officeDocument/2006/relationships/slide" Target="/ppt/slides/slide1.xml" Id="Rf3f0dc92a17c4789" /><Relationship Type="http://schemas.openxmlformats.org/officeDocument/2006/relationships/slide" Target="/ppt/slides/slide2.xml" Id="Rb9e6799a4b444a3d" /><Relationship Type="http://schemas.openxmlformats.org/officeDocument/2006/relationships/slide" Target="/ppt/slides/slide3.xml" Id="R9a1a18b994334862" /><Relationship Type="http://schemas.openxmlformats.org/officeDocument/2006/relationships/slide" Target="/ppt/slides/slide4.xml" Id="R49928e1828184b1e" /><Relationship Type="http://schemas.openxmlformats.org/officeDocument/2006/relationships/slide" Target="/ppt/slides/slide5.xml" Id="R11515d1166f048db" /><Relationship Type="http://schemas.openxmlformats.org/officeDocument/2006/relationships/slide" Target="/ppt/slides/slide6.xml" Id="Rbe3c64a1a8104209" /><Relationship Type="http://schemas.openxmlformats.org/officeDocument/2006/relationships/slide" Target="/ppt/slides/slide7.xml" Id="Rc1f5a420875c41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ac0eebc29a44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ac1b1a35f4ddf" /><Relationship Type="http://schemas.openxmlformats.org/officeDocument/2006/relationships/theme" Target="/ppt/slideMasters/theme/theme1.xml" Id="Rf85d3b294bcc4c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2ac1b1a35f4d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e49d7dfcb46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fa4c7e6d4042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0d4c9b361b43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7d322b64ba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3b8a69b6194e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4cf4705554a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48b19f447b4f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NORDENFJELDSKE EIENDOMSFORVALTNING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NORDENFJELDSKE EIENDOMSFORVALTNING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−140 055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18 387 341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22 776 022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OPØYEN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Lundåsen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7089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947 286 048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NORDENFJELDSKE EIENDOMSFORVALTNING AS</a:t>
            </a:r>
          </a:p>
        </p:txBody>
      </p:sp>
    </p:spTree>
  </p:cSld>
  <p:clrMapOvr>
    <a:masterClrMapping xmlns:a="http://schemas.openxmlformats.org/drawingml/2006/main"/>
  </p:clrMapOvr>
</p:sld>
</file>