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7e21507f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f0148ebb44f0a"/>
  </p:sldMasterIdLst>
  <p:sldIdLst>
    <p:sldId xmlns:r="http://schemas.openxmlformats.org/officeDocument/2006/relationships" id="256" r:id="Rf998ade96c0b406e"/>
    <p:sldId xmlns:r="http://schemas.openxmlformats.org/officeDocument/2006/relationships" id="257" r:id="R17ed734f1fac455f"/>
    <p:sldId xmlns:r="http://schemas.openxmlformats.org/officeDocument/2006/relationships" id="258" r:id="Red8fa9b1dc7a44e3"/>
    <p:sldId xmlns:r="http://schemas.openxmlformats.org/officeDocument/2006/relationships" id="259" r:id="Rb3112d858e074cf8"/>
    <p:sldId xmlns:r="http://schemas.openxmlformats.org/officeDocument/2006/relationships" id="260" r:id="Re73c61e8f3274218"/>
    <p:sldId xmlns:r="http://schemas.openxmlformats.org/officeDocument/2006/relationships" id="261" r:id="Rd5f6cdfcf9474979"/>
    <p:sldId xmlns:r="http://schemas.openxmlformats.org/officeDocument/2006/relationships" id="262" r:id="R394cb297c665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f0148ebb44f0a" /><Relationship Type="http://schemas.openxmlformats.org/officeDocument/2006/relationships/slide" Target="/ppt/slides/slide1.xml" Id="Rf998ade96c0b406e" /><Relationship Type="http://schemas.openxmlformats.org/officeDocument/2006/relationships/slide" Target="/ppt/slides/slide2.xml" Id="R17ed734f1fac455f" /><Relationship Type="http://schemas.openxmlformats.org/officeDocument/2006/relationships/slide" Target="/ppt/slides/slide3.xml" Id="Red8fa9b1dc7a44e3" /><Relationship Type="http://schemas.openxmlformats.org/officeDocument/2006/relationships/slide" Target="/ppt/slides/slide4.xml" Id="Rb3112d858e074cf8" /><Relationship Type="http://schemas.openxmlformats.org/officeDocument/2006/relationships/slide" Target="/ppt/slides/slide5.xml" Id="Re73c61e8f3274218" /><Relationship Type="http://schemas.openxmlformats.org/officeDocument/2006/relationships/slide" Target="/ppt/slides/slide6.xml" Id="Rd5f6cdfcf9474979" /><Relationship Type="http://schemas.openxmlformats.org/officeDocument/2006/relationships/slide" Target="/ppt/slides/slide7.xml" Id="R394cb297c665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6387d4286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e54adf864872" /><Relationship Type="http://schemas.openxmlformats.org/officeDocument/2006/relationships/theme" Target="/ppt/slideMasters/theme/theme1.xml" Id="R783277b98d87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fe54adf86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0398d707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7885cca8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a7abe242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3e81710d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94c5a791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517bc0c0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e61542e0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4 848 356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JØRGEN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ejg@cipriano.no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947 301 357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