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6376160a0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2f187433446b2"/>
  </p:sldMasterIdLst>
  <p:sldIdLst>
    <p:sldId xmlns:r="http://schemas.openxmlformats.org/officeDocument/2006/relationships" id="256" r:id="Rb5c6f1e64e6c48c4"/>
    <p:sldId xmlns:r="http://schemas.openxmlformats.org/officeDocument/2006/relationships" id="257" r:id="R682c194fdc2648fe"/>
    <p:sldId xmlns:r="http://schemas.openxmlformats.org/officeDocument/2006/relationships" id="258" r:id="R972421e171d94382"/>
    <p:sldId xmlns:r="http://schemas.openxmlformats.org/officeDocument/2006/relationships" id="259" r:id="Rc20ef5fd12984317"/>
    <p:sldId xmlns:r="http://schemas.openxmlformats.org/officeDocument/2006/relationships" id="260" r:id="R8ac4874acae4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2f187433446b2" /><Relationship Type="http://schemas.openxmlformats.org/officeDocument/2006/relationships/slide" Target="/ppt/slides/slide1.xml" Id="Rb5c6f1e64e6c48c4" /><Relationship Type="http://schemas.openxmlformats.org/officeDocument/2006/relationships/slide" Target="/ppt/slides/slide2.xml" Id="R682c194fdc2648fe" /><Relationship Type="http://schemas.openxmlformats.org/officeDocument/2006/relationships/slide" Target="/ppt/slides/slide3.xml" Id="R972421e171d94382" /><Relationship Type="http://schemas.openxmlformats.org/officeDocument/2006/relationships/slide" Target="/ppt/slides/slide4.xml" Id="Rc20ef5fd12984317" /><Relationship Type="http://schemas.openxmlformats.org/officeDocument/2006/relationships/slide" Target="/ppt/slides/slide5.xml" Id="R8ac4874acae4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35e6d8dba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878dfccce4535" /><Relationship Type="http://schemas.openxmlformats.org/officeDocument/2006/relationships/theme" Target="/ppt/slideMasters/theme/theme1.xml" Id="R33e74f0d74f0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878dfccce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0bfbf8632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605d9e59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bde334141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c3e83d57545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54f3e9b094d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TELENOR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PENSJONSKASSE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07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pensjonskasse@telenor.com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947 316 281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PENSJONSKASSE</a:t>
            </a:r>
          </a:p>
        </p:txBody>
      </p:sp>
    </p:spTree>
  </p:cSld>
  <p:clrMapOvr>
    <a:masterClrMapping xmlns:a="http://schemas.openxmlformats.org/drawingml/2006/main"/>
  </p:clrMapOvr>
</p:sld>
</file>