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8e21049ace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df75d65e045c8"/>
  </p:sldMasterIdLst>
  <p:sldIdLst>
    <p:sldId xmlns:r="http://schemas.openxmlformats.org/officeDocument/2006/relationships" id="256" r:id="Rec74c4787ef94de6"/>
    <p:sldId xmlns:r="http://schemas.openxmlformats.org/officeDocument/2006/relationships" id="257" r:id="Ra6988ceb84044530"/>
    <p:sldId xmlns:r="http://schemas.openxmlformats.org/officeDocument/2006/relationships" id="258" r:id="R86c1bfc3363143cc"/>
    <p:sldId xmlns:r="http://schemas.openxmlformats.org/officeDocument/2006/relationships" id="259" r:id="R2584ffd9cc8f4597"/>
    <p:sldId xmlns:r="http://schemas.openxmlformats.org/officeDocument/2006/relationships" id="260" r:id="R72a2d3bc8b4746dd"/>
    <p:sldId xmlns:r="http://schemas.openxmlformats.org/officeDocument/2006/relationships" id="261" r:id="Rfd2c153106af41da"/>
    <p:sldId xmlns:r="http://schemas.openxmlformats.org/officeDocument/2006/relationships" id="262" r:id="R4cf5ab108de04b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df75d65e045c8" /><Relationship Type="http://schemas.openxmlformats.org/officeDocument/2006/relationships/slide" Target="/ppt/slides/slide1.xml" Id="Rec74c4787ef94de6" /><Relationship Type="http://schemas.openxmlformats.org/officeDocument/2006/relationships/slide" Target="/ppt/slides/slide2.xml" Id="Ra6988ceb84044530" /><Relationship Type="http://schemas.openxmlformats.org/officeDocument/2006/relationships/slide" Target="/ppt/slides/slide3.xml" Id="R86c1bfc3363143cc" /><Relationship Type="http://schemas.openxmlformats.org/officeDocument/2006/relationships/slide" Target="/ppt/slides/slide4.xml" Id="R2584ffd9cc8f4597" /><Relationship Type="http://schemas.openxmlformats.org/officeDocument/2006/relationships/slide" Target="/ppt/slides/slide5.xml" Id="R72a2d3bc8b4746dd" /><Relationship Type="http://schemas.openxmlformats.org/officeDocument/2006/relationships/slide" Target="/ppt/slides/slide6.xml" Id="Rfd2c153106af41da" /><Relationship Type="http://schemas.openxmlformats.org/officeDocument/2006/relationships/slide" Target="/ppt/slides/slide7.xml" Id="R4cf5ab108de04b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496109ebf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dff07175249cd" /><Relationship Type="http://schemas.openxmlformats.org/officeDocument/2006/relationships/theme" Target="/ppt/slideMasters/theme/theme1.xml" Id="R75cd5c25713d4f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dff071752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b7c6ab6e5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6d4691b1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1b521fc7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ae81fb30340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f9c84310542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50ec4fb2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027fee74f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Engebret Sko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Engebret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 Sko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Engebret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Engebret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Engebret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3 606 206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3 561 651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Engebret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 HOLDING AS  –  62,6 %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 EIENDOM A/S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LORANG ENGEBRETSEN  –  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Engebret Sko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Inngang fra Schwenckegata, Nedre Storgate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947 322 982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Engebret Sko AS</a:t>
            </a:r>
          </a:p>
        </p:txBody>
      </p:sp>
    </p:spTree>
  </p:cSld>
  <p:clrMapOvr>
    <a:masterClrMapping xmlns:a="http://schemas.openxmlformats.org/drawingml/2006/main"/>
  </p:clrMapOvr>
</p:sld>
</file>