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df0f1703e440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f986a4fec246b9"/>
  </p:sldMasterIdLst>
  <p:sldIdLst>
    <p:sldId xmlns:r="http://schemas.openxmlformats.org/officeDocument/2006/relationships" id="256" r:id="Rc2a13bb116ba4c7c"/>
    <p:sldId xmlns:r="http://schemas.openxmlformats.org/officeDocument/2006/relationships" id="257" r:id="R8c0aab53dc7b4811"/>
    <p:sldId xmlns:r="http://schemas.openxmlformats.org/officeDocument/2006/relationships" id="258" r:id="Rc1f5ae675bfb4505"/>
    <p:sldId xmlns:r="http://schemas.openxmlformats.org/officeDocument/2006/relationships" id="259" r:id="R5a7f25b6a4a64770"/>
    <p:sldId xmlns:r="http://schemas.openxmlformats.org/officeDocument/2006/relationships" id="260" r:id="R5c8c30a59d904bba"/>
    <p:sldId xmlns:r="http://schemas.openxmlformats.org/officeDocument/2006/relationships" id="261" r:id="R183230a81d884a8c"/>
    <p:sldId xmlns:r="http://schemas.openxmlformats.org/officeDocument/2006/relationships" id="262" r:id="R2107d43859b847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f986a4fec246b9" /><Relationship Type="http://schemas.openxmlformats.org/officeDocument/2006/relationships/slide" Target="/ppt/slides/slide1.xml" Id="Rc2a13bb116ba4c7c" /><Relationship Type="http://schemas.openxmlformats.org/officeDocument/2006/relationships/slide" Target="/ppt/slides/slide2.xml" Id="R8c0aab53dc7b4811" /><Relationship Type="http://schemas.openxmlformats.org/officeDocument/2006/relationships/slide" Target="/ppt/slides/slide3.xml" Id="Rc1f5ae675bfb4505" /><Relationship Type="http://schemas.openxmlformats.org/officeDocument/2006/relationships/slide" Target="/ppt/slides/slide4.xml" Id="R5a7f25b6a4a64770" /><Relationship Type="http://schemas.openxmlformats.org/officeDocument/2006/relationships/slide" Target="/ppt/slides/slide5.xml" Id="R5c8c30a59d904bba" /><Relationship Type="http://schemas.openxmlformats.org/officeDocument/2006/relationships/slide" Target="/ppt/slides/slide6.xml" Id="R183230a81d884a8c" /><Relationship Type="http://schemas.openxmlformats.org/officeDocument/2006/relationships/slide" Target="/ppt/slides/slide7.xml" Id="R2107d43859b847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12ba1651f546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ca9a92150498a" /><Relationship Type="http://schemas.openxmlformats.org/officeDocument/2006/relationships/theme" Target="/ppt/slideMasters/theme/theme1.xml" Id="R8d262c66b8fe48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7ca9a9215049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499d6372b47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ad17ee4404c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dd954901845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7eac94db84b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53714b81340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94c0f17a443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6cd51ae6f48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FINNMARK RESSURSSELSKAP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RESSURSSELSKAP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FINNMARK RESSURSSELSKAP AS ble etablert [år] og holder til i Kvalsund.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RESSURSSELSKAP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RESSURSSELSKAP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RESSURSSELSKAP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69 356 247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3 094 917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1 592 645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28 665 021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58 897 825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RESSURSSELSKAP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HAMMERFEST KOMMUNE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RESSURSSELSKAP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Grøtnes, Skjåholmveien 191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9620 Kvalsund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postmottak@finnress.no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www.finnress.no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947 346 423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RESSURSSELSKAP AS</a:t>
            </a:r>
          </a:p>
        </p:txBody>
      </p:sp>
    </p:spTree>
  </p:cSld>
  <p:clrMapOvr>
    <a:masterClrMapping xmlns:a="http://schemas.openxmlformats.org/drawingml/2006/main"/>
  </p:clrMapOvr>
</p:sld>
</file>