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a1fcdbb1f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1cf54a6d04f27"/>
  </p:sldMasterIdLst>
  <p:sldIdLst>
    <p:sldId xmlns:r="http://schemas.openxmlformats.org/officeDocument/2006/relationships" id="256" r:id="Rc4cb1a972ab34635"/>
    <p:sldId xmlns:r="http://schemas.openxmlformats.org/officeDocument/2006/relationships" id="257" r:id="R439fb61a919e4d76"/>
    <p:sldId xmlns:r="http://schemas.openxmlformats.org/officeDocument/2006/relationships" id="258" r:id="R8f675545759940fb"/>
    <p:sldId xmlns:r="http://schemas.openxmlformats.org/officeDocument/2006/relationships" id="259" r:id="Rfde2654c873b4abc"/>
    <p:sldId xmlns:r="http://schemas.openxmlformats.org/officeDocument/2006/relationships" id="260" r:id="R001ac5667b254177"/>
    <p:sldId xmlns:r="http://schemas.openxmlformats.org/officeDocument/2006/relationships" id="261" r:id="R81290e04ca6c4fc1"/>
    <p:sldId xmlns:r="http://schemas.openxmlformats.org/officeDocument/2006/relationships" id="262" r:id="R30b90f95621d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1cf54a6d04f27" /><Relationship Type="http://schemas.openxmlformats.org/officeDocument/2006/relationships/slide" Target="/ppt/slides/slide1.xml" Id="Rc4cb1a972ab34635" /><Relationship Type="http://schemas.openxmlformats.org/officeDocument/2006/relationships/slide" Target="/ppt/slides/slide2.xml" Id="R439fb61a919e4d76" /><Relationship Type="http://schemas.openxmlformats.org/officeDocument/2006/relationships/slide" Target="/ppt/slides/slide3.xml" Id="R8f675545759940fb" /><Relationship Type="http://schemas.openxmlformats.org/officeDocument/2006/relationships/slide" Target="/ppt/slides/slide4.xml" Id="Rfde2654c873b4abc" /><Relationship Type="http://schemas.openxmlformats.org/officeDocument/2006/relationships/slide" Target="/ppt/slides/slide5.xml" Id="R001ac5667b254177" /><Relationship Type="http://schemas.openxmlformats.org/officeDocument/2006/relationships/slide" Target="/ppt/slides/slide6.xml" Id="R81290e04ca6c4fc1" /><Relationship Type="http://schemas.openxmlformats.org/officeDocument/2006/relationships/slide" Target="/ppt/slides/slide7.xml" Id="R30b90f95621d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cb8706630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523f37804ba3" /><Relationship Type="http://schemas.openxmlformats.org/officeDocument/2006/relationships/theme" Target="/ppt/slideMasters/theme/theme1.xml" Id="R0572c0ee838b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f523f3780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e0b84300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aabaf50fa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9d1287162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b3acb98c5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e2a11b44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678dc7c6c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2a7bbffe2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KABEL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KABEL TV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NTE TELEKOM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vktv@vktv.no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