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fb73096aa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9f8b5f9aa4ef4"/>
  </p:sldMasterIdLst>
  <p:sldIdLst>
    <p:sldId xmlns:r="http://schemas.openxmlformats.org/officeDocument/2006/relationships" id="256" r:id="Re79b2ce4962f45f0"/>
    <p:sldId xmlns:r="http://schemas.openxmlformats.org/officeDocument/2006/relationships" id="257" r:id="R24feb42d53824030"/>
    <p:sldId xmlns:r="http://schemas.openxmlformats.org/officeDocument/2006/relationships" id="258" r:id="R8ba960237b2e4308"/>
    <p:sldId xmlns:r="http://schemas.openxmlformats.org/officeDocument/2006/relationships" id="259" r:id="Racc82df3054c40f8"/>
    <p:sldId xmlns:r="http://schemas.openxmlformats.org/officeDocument/2006/relationships" id="260" r:id="R265a4d15ba414c79"/>
    <p:sldId xmlns:r="http://schemas.openxmlformats.org/officeDocument/2006/relationships" id="261" r:id="R619a932f87cc47ba"/>
    <p:sldId xmlns:r="http://schemas.openxmlformats.org/officeDocument/2006/relationships" id="262" r:id="R3f7935ddb6c7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9f8b5f9aa4ef4" /><Relationship Type="http://schemas.openxmlformats.org/officeDocument/2006/relationships/slide" Target="/ppt/slides/slide1.xml" Id="Re79b2ce4962f45f0" /><Relationship Type="http://schemas.openxmlformats.org/officeDocument/2006/relationships/slide" Target="/ppt/slides/slide2.xml" Id="R24feb42d53824030" /><Relationship Type="http://schemas.openxmlformats.org/officeDocument/2006/relationships/slide" Target="/ppt/slides/slide3.xml" Id="R8ba960237b2e4308" /><Relationship Type="http://schemas.openxmlformats.org/officeDocument/2006/relationships/slide" Target="/ppt/slides/slide4.xml" Id="Racc82df3054c40f8" /><Relationship Type="http://schemas.openxmlformats.org/officeDocument/2006/relationships/slide" Target="/ppt/slides/slide5.xml" Id="R265a4d15ba414c79" /><Relationship Type="http://schemas.openxmlformats.org/officeDocument/2006/relationships/slide" Target="/ppt/slides/slide6.xml" Id="R619a932f87cc47ba" /><Relationship Type="http://schemas.openxmlformats.org/officeDocument/2006/relationships/slide" Target="/ppt/slides/slide7.xml" Id="R3f7935ddb6c7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e162e33db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3c7789cd4552" /><Relationship Type="http://schemas.openxmlformats.org/officeDocument/2006/relationships/theme" Target="/ppt/slideMasters/theme/theme1.xml" Id="R440168022694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a3c7789cd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f41388826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cc6ce035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f3be4638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3a225eb6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b3e28bb8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7bcf3654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46cdb376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Mjøen VVS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Mjøen VVS A/S ble etablert [år] og holder til i Løkken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3 334 812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GEIR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Løkkenveien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7332 Løkken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post@mjoenvvs.no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www.mjoenvvs.no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947 427 601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Mjøen VVS A/S</a:t>
            </a:r>
          </a:p>
        </p:txBody>
      </p:sp>
    </p:spTree>
  </p:cSld>
  <p:clrMapOvr>
    <a:masterClrMapping xmlns:a="http://schemas.openxmlformats.org/drawingml/2006/main"/>
  </p:clrMapOvr>
</p:sld>
</file>