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97c140b35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7a3a7aeb442ab"/>
  </p:sldMasterIdLst>
  <p:sldIdLst>
    <p:sldId xmlns:r="http://schemas.openxmlformats.org/officeDocument/2006/relationships" id="256" r:id="R2cf63890a05440fe"/>
    <p:sldId xmlns:r="http://schemas.openxmlformats.org/officeDocument/2006/relationships" id="257" r:id="R2fd4415180674fb3"/>
    <p:sldId xmlns:r="http://schemas.openxmlformats.org/officeDocument/2006/relationships" id="258" r:id="R66a8c8f404684dac"/>
    <p:sldId xmlns:r="http://schemas.openxmlformats.org/officeDocument/2006/relationships" id="259" r:id="Rbf2d7aa5002e45ce"/>
    <p:sldId xmlns:r="http://schemas.openxmlformats.org/officeDocument/2006/relationships" id="260" r:id="R054cc0a0ce36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7a3a7aeb442ab" /><Relationship Type="http://schemas.openxmlformats.org/officeDocument/2006/relationships/slide" Target="/ppt/slides/slide1.xml" Id="R2cf63890a05440fe" /><Relationship Type="http://schemas.openxmlformats.org/officeDocument/2006/relationships/slide" Target="/ppt/slides/slide2.xml" Id="R2fd4415180674fb3" /><Relationship Type="http://schemas.openxmlformats.org/officeDocument/2006/relationships/slide" Target="/ppt/slides/slide3.xml" Id="R66a8c8f404684dac" /><Relationship Type="http://schemas.openxmlformats.org/officeDocument/2006/relationships/slide" Target="/ppt/slides/slide4.xml" Id="Rbf2d7aa5002e45ce" /><Relationship Type="http://schemas.openxmlformats.org/officeDocument/2006/relationships/slide" Target="/ppt/slides/slide5.xml" Id="R054cc0a0ce36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11b3e63bd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a5fa9dc547e9" /><Relationship Type="http://schemas.openxmlformats.org/officeDocument/2006/relationships/theme" Target="/ppt/slideMasters/theme/theme1.xml" Id="R1471f1c688e6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7a5fa9dc5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1f7c833b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972385e5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2c18bcf4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3fac9724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f92422593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