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0b66e4988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8cdeea6c144be"/>
  </p:sldMasterIdLst>
  <p:sldIdLst>
    <p:sldId xmlns:r="http://schemas.openxmlformats.org/officeDocument/2006/relationships" id="256" r:id="R876a06d49da1445b"/>
    <p:sldId xmlns:r="http://schemas.openxmlformats.org/officeDocument/2006/relationships" id="257" r:id="Rf90987ad8b164ee7"/>
    <p:sldId xmlns:r="http://schemas.openxmlformats.org/officeDocument/2006/relationships" id="258" r:id="R5ef1b724ae6a4f17"/>
    <p:sldId xmlns:r="http://schemas.openxmlformats.org/officeDocument/2006/relationships" id="259" r:id="R5a92f2a8499d46f2"/>
    <p:sldId xmlns:r="http://schemas.openxmlformats.org/officeDocument/2006/relationships" id="260" r:id="Rb680abf277d44c2a"/>
    <p:sldId xmlns:r="http://schemas.openxmlformats.org/officeDocument/2006/relationships" id="261" r:id="Rfb3b62b345564959"/>
    <p:sldId xmlns:r="http://schemas.openxmlformats.org/officeDocument/2006/relationships" id="262" r:id="R1c1b238e82ed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8cdeea6c144be" /><Relationship Type="http://schemas.openxmlformats.org/officeDocument/2006/relationships/slide" Target="/ppt/slides/slide1.xml" Id="R876a06d49da1445b" /><Relationship Type="http://schemas.openxmlformats.org/officeDocument/2006/relationships/slide" Target="/ppt/slides/slide2.xml" Id="Rf90987ad8b164ee7" /><Relationship Type="http://schemas.openxmlformats.org/officeDocument/2006/relationships/slide" Target="/ppt/slides/slide3.xml" Id="R5ef1b724ae6a4f17" /><Relationship Type="http://schemas.openxmlformats.org/officeDocument/2006/relationships/slide" Target="/ppt/slides/slide4.xml" Id="R5a92f2a8499d46f2" /><Relationship Type="http://schemas.openxmlformats.org/officeDocument/2006/relationships/slide" Target="/ppt/slides/slide5.xml" Id="Rb680abf277d44c2a" /><Relationship Type="http://schemas.openxmlformats.org/officeDocument/2006/relationships/slide" Target="/ppt/slides/slide6.xml" Id="Rfb3b62b345564959" /><Relationship Type="http://schemas.openxmlformats.org/officeDocument/2006/relationships/slide" Target="/ppt/slides/slide7.xml" Id="R1c1b238e82ed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bb2ddda3d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e08dac20d45b0" /><Relationship Type="http://schemas.openxmlformats.org/officeDocument/2006/relationships/theme" Target="/ppt/slideMasters/theme/theme1.xml" Id="Rf87c7e197f6a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e08dac20d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d255e1798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422849ec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ed927786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d0cf7452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408e732f3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79ffed7e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9f93b072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GRINDE AS SIVILARKITEKTER MNAL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GRINDE AS SIVILARKITEKTER MNAL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GRINDE AS SIVILARKITEKTER MNAL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GRINDE AS SIVILARKITEKTER MNAL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GRINDE AS SIVILARKITEKTER MNAL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GRINDE AS SIVILARKITEKTER MNAL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GRINDE AS SIVILARKITEKTER MNAL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GRINDE JON GEIR VOGT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GRINDE AS SIVILARKITEKTER MNAL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947 487 817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GRINDE AS SIVILARKITEKTER MNAL</a:t>
            </a:r>
          </a:p>
        </p:txBody>
      </p:sp>
    </p:spTree>
  </p:cSld>
  <p:clrMapOvr>
    <a:masterClrMapping xmlns:a="http://schemas.openxmlformats.org/drawingml/2006/main"/>
  </p:clrMapOvr>
</p:sld>
</file>