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e940290e3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854ed51fd46c5"/>
  </p:sldMasterIdLst>
  <p:sldIdLst>
    <p:sldId xmlns:r="http://schemas.openxmlformats.org/officeDocument/2006/relationships" id="256" r:id="Rc56b521199e94e01"/>
    <p:sldId xmlns:r="http://schemas.openxmlformats.org/officeDocument/2006/relationships" id="257" r:id="R01c1104373514460"/>
    <p:sldId xmlns:r="http://schemas.openxmlformats.org/officeDocument/2006/relationships" id="258" r:id="Rd3dbfa871b9d4a0a"/>
    <p:sldId xmlns:r="http://schemas.openxmlformats.org/officeDocument/2006/relationships" id="259" r:id="Rc1de5e6a9f7d4d14"/>
    <p:sldId xmlns:r="http://schemas.openxmlformats.org/officeDocument/2006/relationships" id="260" r:id="Rb01ad6f047534be1"/>
    <p:sldId xmlns:r="http://schemas.openxmlformats.org/officeDocument/2006/relationships" id="261" r:id="Re4567da9a98040a9"/>
    <p:sldId xmlns:r="http://schemas.openxmlformats.org/officeDocument/2006/relationships" id="262" r:id="Rd2a355681e60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854ed51fd46c5" /><Relationship Type="http://schemas.openxmlformats.org/officeDocument/2006/relationships/slide" Target="/ppt/slides/slide1.xml" Id="Rc56b521199e94e01" /><Relationship Type="http://schemas.openxmlformats.org/officeDocument/2006/relationships/slide" Target="/ppt/slides/slide2.xml" Id="R01c1104373514460" /><Relationship Type="http://schemas.openxmlformats.org/officeDocument/2006/relationships/slide" Target="/ppt/slides/slide3.xml" Id="Rd3dbfa871b9d4a0a" /><Relationship Type="http://schemas.openxmlformats.org/officeDocument/2006/relationships/slide" Target="/ppt/slides/slide4.xml" Id="Rc1de5e6a9f7d4d14" /><Relationship Type="http://schemas.openxmlformats.org/officeDocument/2006/relationships/slide" Target="/ppt/slides/slide5.xml" Id="Rb01ad6f047534be1" /><Relationship Type="http://schemas.openxmlformats.org/officeDocument/2006/relationships/slide" Target="/ppt/slides/slide6.xml" Id="Re4567da9a98040a9" /><Relationship Type="http://schemas.openxmlformats.org/officeDocument/2006/relationships/slide" Target="/ppt/slides/slide7.xml" Id="Rd2a355681e60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b7c9e3bfc4c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53fc05bdc4ccd" /><Relationship Type="http://schemas.openxmlformats.org/officeDocument/2006/relationships/theme" Target="/ppt/slideMasters/theme/theme1.xml" Id="R3febbd22eaca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53fc05bdc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c78af67bf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4e54b2a2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18bb132c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e0322f44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8ab77f97a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853d48bf0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bf15c115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VIBRAND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VIBRAND KAPITALFORVALTNING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27 530 820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8 314 650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6 998 752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12 792 864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22 775 863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WINGER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 INVEST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R.J.INVEST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PEDER KLUNGLAND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LAMPELAND INVEST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post@vibrandkapital.no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www.vibrandfondene.no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