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11363f26ef4d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67366ffe3249cb"/>
  </p:sldMasterIdLst>
  <p:sldIdLst>
    <p:sldId xmlns:r="http://schemas.openxmlformats.org/officeDocument/2006/relationships" id="256" r:id="R639caa412c464d49"/>
    <p:sldId xmlns:r="http://schemas.openxmlformats.org/officeDocument/2006/relationships" id="257" r:id="Rda210dc33a1743cb"/>
    <p:sldId xmlns:r="http://schemas.openxmlformats.org/officeDocument/2006/relationships" id="258" r:id="Rbc43c7ff18bb4619"/>
    <p:sldId xmlns:r="http://schemas.openxmlformats.org/officeDocument/2006/relationships" id="259" r:id="R7f41d69cea284871"/>
    <p:sldId xmlns:r="http://schemas.openxmlformats.org/officeDocument/2006/relationships" id="260" r:id="R0d8fdf5a308144eb"/>
    <p:sldId xmlns:r="http://schemas.openxmlformats.org/officeDocument/2006/relationships" id="261" r:id="R2d3088b1cd9a4daf"/>
    <p:sldId xmlns:r="http://schemas.openxmlformats.org/officeDocument/2006/relationships" id="262" r:id="R84126e75764d4d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67366ffe3249cb" /><Relationship Type="http://schemas.openxmlformats.org/officeDocument/2006/relationships/slide" Target="/ppt/slides/slide1.xml" Id="R639caa412c464d49" /><Relationship Type="http://schemas.openxmlformats.org/officeDocument/2006/relationships/slide" Target="/ppt/slides/slide2.xml" Id="Rda210dc33a1743cb" /><Relationship Type="http://schemas.openxmlformats.org/officeDocument/2006/relationships/slide" Target="/ppt/slides/slide3.xml" Id="Rbc43c7ff18bb4619" /><Relationship Type="http://schemas.openxmlformats.org/officeDocument/2006/relationships/slide" Target="/ppt/slides/slide4.xml" Id="R7f41d69cea284871" /><Relationship Type="http://schemas.openxmlformats.org/officeDocument/2006/relationships/slide" Target="/ppt/slides/slide5.xml" Id="R0d8fdf5a308144eb" /><Relationship Type="http://schemas.openxmlformats.org/officeDocument/2006/relationships/slide" Target="/ppt/slides/slide6.xml" Id="R2d3088b1cd9a4daf" /><Relationship Type="http://schemas.openxmlformats.org/officeDocument/2006/relationships/slide" Target="/ppt/slides/slide7.xml" Id="R84126e75764d4d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46671fecfc4e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b61856e324a1c" /><Relationship Type="http://schemas.openxmlformats.org/officeDocument/2006/relationships/theme" Target="/ppt/slideMasters/theme/theme1.xml" Id="R5205e1af35ea4b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4b61856e324a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f6633d11b46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6dde0fa6443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95927fb884e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c53cec1114b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7d9def7ce4e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c21147f0f4a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aac57cfc54c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&amp; BOLIGMARKEDET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BOLIGMARKEDET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&amp; BOLIGMARKEDET AS ble etablert [år] og holder til i Deknepollen.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BOLIGMARKEDET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BOLIGMARKEDET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BOLIGMARKEDET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27 699 632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1 448 840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720 204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25 645 929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42 600 618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BOLIGMARKEDET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&amp; BOLIGMARKEDET EIENDOM A/S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BOLIGMARKEDET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Myrane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6718 Deknepollen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85 49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arild@bygg-boligmarkedet.no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947 500 260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BOLIGMARKEDET AS</a:t>
            </a:r>
          </a:p>
        </p:txBody>
      </p:sp>
    </p:spTree>
  </p:cSld>
  <p:clrMapOvr>
    <a:masterClrMapping xmlns:a="http://schemas.openxmlformats.org/drawingml/2006/main"/>
  </p:clrMapOvr>
</p:sld>
</file>