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8acdeb8082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f39baaa13412b"/>
  </p:sldMasterIdLst>
  <p:sldIdLst>
    <p:sldId xmlns:r="http://schemas.openxmlformats.org/officeDocument/2006/relationships" id="256" r:id="Rafad20a167e7407d"/>
    <p:sldId xmlns:r="http://schemas.openxmlformats.org/officeDocument/2006/relationships" id="257" r:id="R3e8abbcf47a04196"/>
    <p:sldId xmlns:r="http://schemas.openxmlformats.org/officeDocument/2006/relationships" id="258" r:id="R60525937ed584259"/>
    <p:sldId xmlns:r="http://schemas.openxmlformats.org/officeDocument/2006/relationships" id="259" r:id="R34fb0f3efc6e479a"/>
    <p:sldId xmlns:r="http://schemas.openxmlformats.org/officeDocument/2006/relationships" id="260" r:id="Red092cd760374867"/>
    <p:sldId xmlns:r="http://schemas.openxmlformats.org/officeDocument/2006/relationships" id="261" r:id="R6686c56e67194751"/>
    <p:sldId xmlns:r="http://schemas.openxmlformats.org/officeDocument/2006/relationships" id="262" r:id="Raf8636dfb1d1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f39baaa13412b" /><Relationship Type="http://schemas.openxmlformats.org/officeDocument/2006/relationships/slide" Target="/ppt/slides/slide1.xml" Id="Rafad20a167e7407d" /><Relationship Type="http://schemas.openxmlformats.org/officeDocument/2006/relationships/slide" Target="/ppt/slides/slide2.xml" Id="R3e8abbcf47a04196" /><Relationship Type="http://schemas.openxmlformats.org/officeDocument/2006/relationships/slide" Target="/ppt/slides/slide3.xml" Id="R60525937ed584259" /><Relationship Type="http://schemas.openxmlformats.org/officeDocument/2006/relationships/slide" Target="/ppt/slides/slide4.xml" Id="R34fb0f3efc6e479a" /><Relationship Type="http://schemas.openxmlformats.org/officeDocument/2006/relationships/slide" Target="/ppt/slides/slide5.xml" Id="Red092cd760374867" /><Relationship Type="http://schemas.openxmlformats.org/officeDocument/2006/relationships/slide" Target="/ppt/slides/slide6.xml" Id="R6686c56e67194751" /><Relationship Type="http://schemas.openxmlformats.org/officeDocument/2006/relationships/slide" Target="/ppt/slides/slide7.xml" Id="Raf8636dfb1d1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5787e647e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a68f1a8a43db" /><Relationship Type="http://schemas.openxmlformats.org/officeDocument/2006/relationships/theme" Target="/ppt/slideMasters/theme/theme1.xml" Id="Ra07af387e8324f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1a68f1a8a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5ccf89ba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d4e8586f8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f960822d7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6a9d185b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b2388d591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a26ac535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779a7ad9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Skarnes Sport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Skarnes Sport A/S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ASBJØRN BREIBY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947 501 232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