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a5b1fd84b545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e861928f41408f"/>
  </p:sldMasterIdLst>
  <p:sldIdLst>
    <p:sldId xmlns:r="http://schemas.openxmlformats.org/officeDocument/2006/relationships" id="256" r:id="R1713b325fb0541e4"/>
    <p:sldId xmlns:r="http://schemas.openxmlformats.org/officeDocument/2006/relationships" id="257" r:id="Ra2ffbecb355247b1"/>
    <p:sldId xmlns:r="http://schemas.openxmlformats.org/officeDocument/2006/relationships" id="258" r:id="Ree73359d452746ca"/>
    <p:sldId xmlns:r="http://schemas.openxmlformats.org/officeDocument/2006/relationships" id="259" r:id="Re0230284f54242ca"/>
    <p:sldId xmlns:r="http://schemas.openxmlformats.org/officeDocument/2006/relationships" id="260" r:id="R7f065f6617174e8a"/>
    <p:sldId xmlns:r="http://schemas.openxmlformats.org/officeDocument/2006/relationships" id="261" r:id="Rc450e79243a94be2"/>
    <p:sldId xmlns:r="http://schemas.openxmlformats.org/officeDocument/2006/relationships" id="262" r:id="R891e77c7b7b846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861928f41408f" /><Relationship Type="http://schemas.openxmlformats.org/officeDocument/2006/relationships/slide" Target="/ppt/slides/slide1.xml" Id="R1713b325fb0541e4" /><Relationship Type="http://schemas.openxmlformats.org/officeDocument/2006/relationships/slide" Target="/ppt/slides/slide2.xml" Id="Ra2ffbecb355247b1" /><Relationship Type="http://schemas.openxmlformats.org/officeDocument/2006/relationships/slide" Target="/ppt/slides/slide3.xml" Id="Ree73359d452746ca" /><Relationship Type="http://schemas.openxmlformats.org/officeDocument/2006/relationships/slide" Target="/ppt/slides/slide4.xml" Id="Re0230284f54242ca" /><Relationship Type="http://schemas.openxmlformats.org/officeDocument/2006/relationships/slide" Target="/ppt/slides/slide5.xml" Id="R7f065f6617174e8a" /><Relationship Type="http://schemas.openxmlformats.org/officeDocument/2006/relationships/slide" Target="/ppt/slides/slide6.xml" Id="Rc450e79243a94be2" /><Relationship Type="http://schemas.openxmlformats.org/officeDocument/2006/relationships/slide" Target="/ppt/slides/slide7.xml" Id="R891e77c7b7b846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3bd05353746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7c0bd8a1d4cd3" /><Relationship Type="http://schemas.openxmlformats.org/officeDocument/2006/relationships/theme" Target="/ppt/slideMasters/theme/theme1.xml" Id="Rcd8264c4100d4b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7c0bd8a1d4c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c3b15627944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850c08da845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b2c626cd54e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4e4bc79b94f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509496555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d19437b9642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d6c1294d545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Håland Maskin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Håland Maskin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Håland Maskin A/S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Håland Maskin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Håland Maskin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Håland Maskin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120 916 207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16 157 602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12 318 608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14 201 488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32 403 183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Håland Maskin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INVEST AS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 JR HOLDING 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Håland Maskin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Søylandsvegen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martin@ehmaskin.no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947 504 436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Håland Maskin A/S</a:t>
            </a:r>
          </a:p>
        </p:txBody>
      </p:sp>
    </p:spTree>
  </p:cSld>
  <p:clrMapOvr>
    <a:masterClrMapping xmlns:a="http://schemas.openxmlformats.org/drawingml/2006/main"/>
  </p:clrMapOvr>
</p:sld>
</file>