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ad8767d02e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c2432b2cf4ac3"/>
  </p:sldMasterIdLst>
  <p:sldIdLst>
    <p:sldId xmlns:r="http://schemas.openxmlformats.org/officeDocument/2006/relationships" id="256" r:id="R2c81c30f9d394777"/>
    <p:sldId xmlns:r="http://schemas.openxmlformats.org/officeDocument/2006/relationships" id="257" r:id="Rbe3aaebdd11d413e"/>
    <p:sldId xmlns:r="http://schemas.openxmlformats.org/officeDocument/2006/relationships" id="258" r:id="R5c4145f2dcf04621"/>
    <p:sldId xmlns:r="http://schemas.openxmlformats.org/officeDocument/2006/relationships" id="259" r:id="Rce34641d77294933"/>
    <p:sldId xmlns:r="http://schemas.openxmlformats.org/officeDocument/2006/relationships" id="260" r:id="Raa3f6ddb4a574e1b"/>
    <p:sldId xmlns:r="http://schemas.openxmlformats.org/officeDocument/2006/relationships" id="261" r:id="R5faf0a3d07064aa4"/>
    <p:sldId xmlns:r="http://schemas.openxmlformats.org/officeDocument/2006/relationships" id="262" r:id="R9ec92235694946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c2432b2cf4ac3" /><Relationship Type="http://schemas.openxmlformats.org/officeDocument/2006/relationships/slide" Target="/ppt/slides/slide1.xml" Id="R2c81c30f9d394777" /><Relationship Type="http://schemas.openxmlformats.org/officeDocument/2006/relationships/slide" Target="/ppt/slides/slide2.xml" Id="Rbe3aaebdd11d413e" /><Relationship Type="http://schemas.openxmlformats.org/officeDocument/2006/relationships/slide" Target="/ppt/slides/slide3.xml" Id="R5c4145f2dcf04621" /><Relationship Type="http://schemas.openxmlformats.org/officeDocument/2006/relationships/slide" Target="/ppt/slides/slide4.xml" Id="Rce34641d77294933" /><Relationship Type="http://schemas.openxmlformats.org/officeDocument/2006/relationships/slide" Target="/ppt/slides/slide5.xml" Id="Raa3f6ddb4a574e1b" /><Relationship Type="http://schemas.openxmlformats.org/officeDocument/2006/relationships/slide" Target="/ppt/slides/slide6.xml" Id="R5faf0a3d07064aa4" /><Relationship Type="http://schemas.openxmlformats.org/officeDocument/2006/relationships/slide" Target="/ppt/slides/slide7.xml" Id="R9ec92235694946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b4dfed4ed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285d673f44ff2" /><Relationship Type="http://schemas.openxmlformats.org/officeDocument/2006/relationships/theme" Target="/ppt/slideMasters/theme/theme1.xml" Id="Raabafb82e420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285d673f4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6509a0ce646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9e917bc3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e3236efc94e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b868f6a56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20dc0c1fc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67762100a49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2c120f60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TELHUS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1 612 942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31 501 896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34 375 626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LORANGE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LORANGE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ELISABETH LORANGE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 terrasse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tlorange@online.no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947 509 039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