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20c82519a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9d29d40f74e66"/>
  </p:sldMasterIdLst>
  <p:sldIdLst>
    <p:sldId xmlns:r="http://schemas.openxmlformats.org/officeDocument/2006/relationships" id="256" r:id="Rd0c5d9547a984be3"/>
    <p:sldId xmlns:r="http://schemas.openxmlformats.org/officeDocument/2006/relationships" id="257" r:id="R918005915c9849ec"/>
    <p:sldId xmlns:r="http://schemas.openxmlformats.org/officeDocument/2006/relationships" id="258" r:id="Rdba19e6e27ed4573"/>
    <p:sldId xmlns:r="http://schemas.openxmlformats.org/officeDocument/2006/relationships" id="259" r:id="Rc6e5990afc5349c5"/>
    <p:sldId xmlns:r="http://schemas.openxmlformats.org/officeDocument/2006/relationships" id="260" r:id="R3bb07e3792744325"/>
    <p:sldId xmlns:r="http://schemas.openxmlformats.org/officeDocument/2006/relationships" id="261" r:id="R15a22b3e9b0f47fa"/>
    <p:sldId xmlns:r="http://schemas.openxmlformats.org/officeDocument/2006/relationships" id="262" r:id="Rbd4bc13baf22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9d29d40f74e66" /><Relationship Type="http://schemas.openxmlformats.org/officeDocument/2006/relationships/slide" Target="/ppt/slides/slide1.xml" Id="Rd0c5d9547a984be3" /><Relationship Type="http://schemas.openxmlformats.org/officeDocument/2006/relationships/slide" Target="/ppt/slides/slide2.xml" Id="R918005915c9849ec" /><Relationship Type="http://schemas.openxmlformats.org/officeDocument/2006/relationships/slide" Target="/ppt/slides/slide3.xml" Id="Rdba19e6e27ed4573" /><Relationship Type="http://schemas.openxmlformats.org/officeDocument/2006/relationships/slide" Target="/ppt/slides/slide4.xml" Id="Rc6e5990afc5349c5" /><Relationship Type="http://schemas.openxmlformats.org/officeDocument/2006/relationships/slide" Target="/ppt/slides/slide5.xml" Id="R3bb07e3792744325" /><Relationship Type="http://schemas.openxmlformats.org/officeDocument/2006/relationships/slide" Target="/ppt/slides/slide6.xml" Id="R15a22b3e9b0f47fa" /><Relationship Type="http://schemas.openxmlformats.org/officeDocument/2006/relationships/slide" Target="/ppt/slides/slide7.xml" Id="Rbd4bc13baf22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310c6ae6f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8eb7e7a5a451f" /><Relationship Type="http://schemas.openxmlformats.org/officeDocument/2006/relationships/theme" Target="/ppt/slideMasters/theme/theme1.xml" Id="R06452e5c7b94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8eb7e7a5a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a66b85d7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c88e2e458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cb1f61b1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c0e3c7b38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e42fbfd90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859fd0c39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e531f84e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BRØNNØYSUND SKOMAGASIN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BRØNNØYSUND SKOMAGASIN A/S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4 492 172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4 692 249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KRISTIAN FJELLSØY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22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947 512 080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SKOMAGASIN A/S</a:t>
            </a:r>
          </a:p>
        </p:txBody>
      </p:sp>
    </p:spTree>
  </p:cSld>
  <p:clrMapOvr>
    <a:masterClrMapping xmlns:a="http://schemas.openxmlformats.org/drawingml/2006/main"/>
  </p:clrMapOvr>
</p:sld>
</file>