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a27f66dc541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e90050bb94b78"/>
  </p:sldMasterIdLst>
  <p:sldIdLst>
    <p:sldId xmlns:r="http://schemas.openxmlformats.org/officeDocument/2006/relationships" id="256" r:id="Rbfa77f6e4640479e"/>
    <p:sldId xmlns:r="http://schemas.openxmlformats.org/officeDocument/2006/relationships" id="257" r:id="Rb380a35ed9ff4b7c"/>
    <p:sldId xmlns:r="http://schemas.openxmlformats.org/officeDocument/2006/relationships" id="258" r:id="R4540e3cd2aca4f4c"/>
    <p:sldId xmlns:r="http://schemas.openxmlformats.org/officeDocument/2006/relationships" id="259" r:id="R8fc989b180744cb2"/>
    <p:sldId xmlns:r="http://schemas.openxmlformats.org/officeDocument/2006/relationships" id="260" r:id="R69f6ffcbb4314085"/>
    <p:sldId xmlns:r="http://schemas.openxmlformats.org/officeDocument/2006/relationships" id="261" r:id="Rca84affd16724ee5"/>
    <p:sldId xmlns:r="http://schemas.openxmlformats.org/officeDocument/2006/relationships" id="262" r:id="Rcdfabbeca38e4e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e90050bb94b78" /><Relationship Type="http://schemas.openxmlformats.org/officeDocument/2006/relationships/slide" Target="/ppt/slides/slide1.xml" Id="Rbfa77f6e4640479e" /><Relationship Type="http://schemas.openxmlformats.org/officeDocument/2006/relationships/slide" Target="/ppt/slides/slide2.xml" Id="Rb380a35ed9ff4b7c" /><Relationship Type="http://schemas.openxmlformats.org/officeDocument/2006/relationships/slide" Target="/ppt/slides/slide3.xml" Id="R4540e3cd2aca4f4c" /><Relationship Type="http://schemas.openxmlformats.org/officeDocument/2006/relationships/slide" Target="/ppt/slides/slide4.xml" Id="R8fc989b180744cb2" /><Relationship Type="http://schemas.openxmlformats.org/officeDocument/2006/relationships/slide" Target="/ppt/slides/slide5.xml" Id="R69f6ffcbb4314085" /><Relationship Type="http://schemas.openxmlformats.org/officeDocument/2006/relationships/slide" Target="/ppt/slides/slide6.xml" Id="Rca84affd16724ee5" /><Relationship Type="http://schemas.openxmlformats.org/officeDocument/2006/relationships/slide" Target="/ppt/slides/slide7.xml" Id="Rcdfabbeca38e4e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995b01e06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cb02d5f794677" /><Relationship Type="http://schemas.openxmlformats.org/officeDocument/2006/relationships/theme" Target="/ppt/slideMasters/theme/theme1.xml" Id="R68c8c27a2950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cb02d5f79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a6ab341f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bab62235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f81645a08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5246abf58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0ae9dfb1443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52846d38341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05cb39b6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Skarv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Skarv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85 324 495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327 367 412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464 733 764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LEIF-JOHN ABEL ENGH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LEIF-JOHN ABEL ENGH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31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947 514 113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Skarv</a:t>
            </a:r>
          </a:p>
        </p:txBody>
      </p:sp>
    </p:spTree>
  </p:cSld>
  <p:clrMapOvr>
    <a:masterClrMapping xmlns:a="http://schemas.openxmlformats.org/drawingml/2006/main"/>
  </p:clrMapOvr>
</p:sld>
</file>