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6242d7c97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1d9e62dfe4b56"/>
  </p:sldMasterIdLst>
  <p:sldIdLst>
    <p:sldId xmlns:r="http://schemas.openxmlformats.org/officeDocument/2006/relationships" id="256" r:id="R8a186402dc284bdc"/>
    <p:sldId xmlns:r="http://schemas.openxmlformats.org/officeDocument/2006/relationships" id="257" r:id="R58310230e3904861"/>
    <p:sldId xmlns:r="http://schemas.openxmlformats.org/officeDocument/2006/relationships" id="258" r:id="R6438b0fb086444d5"/>
    <p:sldId xmlns:r="http://schemas.openxmlformats.org/officeDocument/2006/relationships" id="259" r:id="R6f602b7da4a24b5c"/>
    <p:sldId xmlns:r="http://schemas.openxmlformats.org/officeDocument/2006/relationships" id="260" r:id="R691985909a9f4418"/>
    <p:sldId xmlns:r="http://schemas.openxmlformats.org/officeDocument/2006/relationships" id="261" r:id="R63eb40eeaa4343e2"/>
    <p:sldId xmlns:r="http://schemas.openxmlformats.org/officeDocument/2006/relationships" id="262" r:id="R06b247295a21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1d9e62dfe4b56" /><Relationship Type="http://schemas.openxmlformats.org/officeDocument/2006/relationships/slide" Target="/ppt/slides/slide1.xml" Id="R8a186402dc284bdc" /><Relationship Type="http://schemas.openxmlformats.org/officeDocument/2006/relationships/slide" Target="/ppt/slides/slide2.xml" Id="R58310230e3904861" /><Relationship Type="http://schemas.openxmlformats.org/officeDocument/2006/relationships/slide" Target="/ppt/slides/slide3.xml" Id="R6438b0fb086444d5" /><Relationship Type="http://schemas.openxmlformats.org/officeDocument/2006/relationships/slide" Target="/ppt/slides/slide4.xml" Id="R6f602b7da4a24b5c" /><Relationship Type="http://schemas.openxmlformats.org/officeDocument/2006/relationships/slide" Target="/ppt/slides/slide5.xml" Id="R691985909a9f4418" /><Relationship Type="http://schemas.openxmlformats.org/officeDocument/2006/relationships/slide" Target="/ppt/slides/slide6.xml" Id="R63eb40eeaa4343e2" /><Relationship Type="http://schemas.openxmlformats.org/officeDocument/2006/relationships/slide" Target="/ppt/slides/slide7.xml" Id="R06b247295a21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c5bfdf9aa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5016836b457e" /><Relationship Type="http://schemas.openxmlformats.org/officeDocument/2006/relationships/theme" Target="/ppt/slideMasters/theme/theme1.xml" Id="Rcf37863e0818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45016836b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6748ee79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167a4b97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01d9d3d9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8b932097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72fc3393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dee9d7d0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57736613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ROPPEN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ROPPEN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13 421 533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ROPPEN SVEIN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Storehølvegen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947 520 458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ROPPEN AS</a:t>
            </a:r>
          </a:p>
        </p:txBody>
      </p:sp>
    </p:spTree>
  </p:cSld>
  <p:clrMapOvr>
    <a:masterClrMapping xmlns:a="http://schemas.openxmlformats.org/drawingml/2006/main"/>
  </p:clrMapOvr>
</p:sld>
</file>