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a61f660f5c4c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c77006c73849ab"/>
  </p:sldMasterIdLst>
  <p:sldIdLst>
    <p:sldId xmlns:r="http://schemas.openxmlformats.org/officeDocument/2006/relationships" id="256" r:id="R348313d0ee224bf0"/>
    <p:sldId xmlns:r="http://schemas.openxmlformats.org/officeDocument/2006/relationships" id="257" r:id="R2104c643f7864384"/>
    <p:sldId xmlns:r="http://schemas.openxmlformats.org/officeDocument/2006/relationships" id="258" r:id="Rd61437d79b124b25"/>
    <p:sldId xmlns:r="http://schemas.openxmlformats.org/officeDocument/2006/relationships" id="259" r:id="R263a6df934b34228"/>
    <p:sldId xmlns:r="http://schemas.openxmlformats.org/officeDocument/2006/relationships" id="260" r:id="Rd34b780c46824531"/>
    <p:sldId xmlns:r="http://schemas.openxmlformats.org/officeDocument/2006/relationships" id="261" r:id="R0587b05b65bf4f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c77006c73849ab" /><Relationship Type="http://schemas.openxmlformats.org/officeDocument/2006/relationships/slide" Target="/ppt/slides/slide1.xml" Id="R348313d0ee224bf0" /><Relationship Type="http://schemas.openxmlformats.org/officeDocument/2006/relationships/slide" Target="/ppt/slides/slide2.xml" Id="R2104c643f7864384" /><Relationship Type="http://schemas.openxmlformats.org/officeDocument/2006/relationships/slide" Target="/ppt/slides/slide3.xml" Id="Rd61437d79b124b25" /><Relationship Type="http://schemas.openxmlformats.org/officeDocument/2006/relationships/slide" Target="/ppt/slides/slide4.xml" Id="R263a6df934b34228" /><Relationship Type="http://schemas.openxmlformats.org/officeDocument/2006/relationships/slide" Target="/ppt/slides/slide5.xml" Id="Rd34b780c46824531" /><Relationship Type="http://schemas.openxmlformats.org/officeDocument/2006/relationships/slide" Target="/ppt/slides/slide6.xml" Id="R0587b05b65bf4f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82fbb6574448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e74ea693247d0" /><Relationship Type="http://schemas.openxmlformats.org/officeDocument/2006/relationships/theme" Target="/ppt/slideMasters/theme/theme1.xml" Id="R7b10358503c44b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2e74ea693247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629ba519d4b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bca05b4ad45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76b85bed943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25b93ee7b46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8389ebc6643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bd03cb8867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SODVIN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SODVIN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130 074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4 003 455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163 468 457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208 165 552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Trondheimsveien 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www.sodvin.no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947 537 792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SODVIN HOLDING AS</a:t>
            </a:r>
          </a:p>
        </p:txBody>
      </p:sp>
    </p:spTree>
  </p:cSld>
  <p:clrMapOvr>
    <a:masterClrMapping xmlns:a="http://schemas.openxmlformats.org/drawingml/2006/main"/>
  </p:clrMapOvr>
</p:sld>
</file>