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5c8b145df43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ce5b6314a44c0b"/>
  </p:sldMasterIdLst>
  <p:sldIdLst>
    <p:sldId xmlns:r="http://schemas.openxmlformats.org/officeDocument/2006/relationships" id="256" r:id="R1a8c534340bc4545"/>
    <p:sldId xmlns:r="http://schemas.openxmlformats.org/officeDocument/2006/relationships" id="257" r:id="Rb2ebc58b25624616"/>
    <p:sldId xmlns:r="http://schemas.openxmlformats.org/officeDocument/2006/relationships" id="258" r:id="R3febf5c618514f2d"/>
    <p:sldId xmlns:r="http://schemas.openxmlformats.org/officeDocument/2006/relationships" id="259" r:id="R8344db4918674ce2"/>
    <p:sldId xmlns:r="http://schemas.openxmlformats.org/officeDocument/2006/relationships" id="260" r:id="R9f05050fbefa4c94"/>
    <p:sldId xmlns:r="http://schemas.openxmlformats.org/officeDocument/2006/relationships" id="261" r:id="Rffb6396d45aa4fc1"/>
    <p:sldId xmlns:r="http://schemas.openxmlformats.org/officeDocument/2006/relationships" id="262" r:id="R5221c223049c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e5b6314a44c0b" /><Relationship Type="http://schemas.openxmlformats.org/officeDocument/2006/relationships/slide" Target="/ppt/slides/slide1.xml" Id="R1a8c534340bc4545" /><Relationship Type="http://schemas.openxmlformats.org/officeDocument/2006/relationships/slide" Target="/ppt/slides/slide2.xml" Id="Rb2ebc58b25624616" /><Relationship Type="http://schemas.openxmlformats.org/officeDocument/2006/relationships/slide" Target="/ppt/slides/slide3.xml" Id="R3febf5c618514f2d" /><Relationship Type="http://schemas.openxmlformats.org/officeDocument/2006/relationships/slide" Target="/ppt/slides/slide4.xml" Id="R8344db4918674ce2" /><Relationship Type="http://schemas.openxmlformats.org/officeDocument/2006/relationships/slide" Target="/ppt/slides/slide5.xml" Id="R9f05050fbefa4c94" /><Relationship Type="http://schemas.openxmlformats.org/officeDocument/2006/relationships/slide" Target="/ppt/slides/slide6.xml" Id="Rffb6396d45aa4fc1" /><Relationship Type="http://schemas.openxmlformats.org/officeDocument/2006/relationships/slide" Target="/ppt/slides/slide7.xml" Id="R5221c223049c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a49d7e54845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6d50c185d4aee" /><Relationship Type="http://schemas.openxmlformats.org/officeDocument/2006/relationships/theme" Target="/ppt/slideMasters/theme/theme1.xml" Id="R0c3825fa840840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e6d50c185d4a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cbd78336b49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b3185b7dd42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99f235827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afab0eb7b46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f323a273e44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3109e7a534e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c117dd37b4e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REAL-FORVALTNING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REAL-FORVALTNING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951 770 000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964 798 000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GIERTSEN HANOA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Glitrafjord AS, Kronprinsesse Märthas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56 34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947 540 734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REAL-FORVALTNING</a:t>
            </a:r>
          </a:p>
        </p:txBody>
      </p:sp>
    </p:spTree>
  </p:cSld>
  <p:clrMapOvr>
    <a:masterClrMapping xmlns:a="http://schemas.openxmlformats.org/drawingml/2006/main"/>
  </p:clrMapOvr>
</p:sld>
</file>