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a1c326dd1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b9e5930314e0a"/>
  </p:sldMasterIdLst>
  <p:sldIdLst>
    <p:sldId xmlns:r="http://schemas.openxmlformats.org/officeDocument/2006/relationships" id="256" r:id="R84ce26d80dc34b8e"/>
    <p:sldId xmlns:r="http://schemas.openxmlformats.org/officeDocument/2006/relationships" id="257" r:id="R2c37c869549548e1"/>
    <p:sldId xmlns:r="http://schemas.openxmlformats.org/officeDocument/2006/relationships" id="258" r:id="Rc5a5c8da97254924"/>
    <p:sldId xmlns:r="http://schemas.openxmlformats.org/officeDocument/2006/relationships" id="259" r:id="R2a5c800dee104cbf"/>
    <p:sldId xmlns:r="http://schemas.openxmlformats.org/officeDocument/2006/relationships" id="260" r:id="R6f798f2df94d4c6a"/>
    <p:sldId xmlns:r="http://schemas.openxmlformats.org/officeDocument/2006/relationships" id="261" r:id="R01c6d013fccb420f"/>
    <p:sldId xmlns:r="http://schemas.openxmlformats.org/officeDocument/2006/relationships" id="262" r:id="Rfca12f910e50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b9e5930314e0a" /><Relationship Type="http://schemas.openxmlformats.org/officeDocument/2006/relationships/slide" Target="/ppt/slides/slide1.xml" Id="R84ce26d80dc34b8e" /><Relationship Type="http://schemas.openxmlformats.org/officeDocument/2006/relationships/slide" Target="/ppt/slides/slide2.xml" Id="R2c37c869549548e1" /><Relationship Type="http://schemas.openxmlformats.org/officeDocument/2006/relationships/slide" Target="/ppt/slides/slide3.xml" Id="Rc5a5c8da97254924" /><Relationship Type="http://schemas.openxmlformats.org/officeDocument/2006/relationships/slide" Target="/ppt/slides/slide4.xml" Id="R2a5c800dee104cbf" /><Relationship Type="http://schemas.openxmlformats.org/officeDocument/2006/relationships/slide" Target="/ppt/slides/slide5.xml" Id="R6f798f2df94d4c6a" /><Relationship Type="http://schemas.openxmlformats.org/officeDocument/2006/relationships/slide" Target="/ppt/slides/slide6.xml" Id="R01c6d013fccb420f" /><Relationship Type="http://schemas.openxmlformats.org/officeDocument/2006/relationships/slide" Target="/ppt/slides/slide7.xml" Id="Rfca12f910e50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ff84f6c5b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a6d7c75864c1f" /><Relationship Type="http://schemas.openxmlformats.org/officeDocument/2006/relationships/theme" Target="/ppt/slideMasters/theme/theme1.xml" Id="R84a054aee73040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a6d7c7586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57da18dd6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aacc1deaa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c7c1ab421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50c1dbe45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1ddad1b03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a6569ed1b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0dcba7f1b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LINDQVIST GRUER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