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41e1421d7f42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160fe27fbf4319"/>
  </p:sldMasterIdLst>
  <p:sldIdLst>
    <p:sldId xmlns:r="http://schemas.openxmlformats.org/officeDocument/2006/relationships" id="256" r:id="R0a09f52461844772"/>
    <p:sldId xmlns:r="http://schemas.openxmlformats.org/officeDocument/2006/relationships" id="257" r:id="Ra64b3eef50664bf4"/>
    <p:sldId xmlns:r="http://schemas.openxmlformats.org/officeDocument/2006/relationships" id="258" r:id="R218cc9b4c48a4302"/>
    <p:sldId xmlns:r="http://schemas.openxmlformats.org/officeDocument/2006/relationships" id="259" r:id="R4f9990bc90314e33"/>
    <p:sldId xmlns:r="http://schemas.openxmlformats.org/officeDocument/2006/relationships" id="260" r:id="R411a9668e37c4e4a"/>
    <p:sldId xmlns:r="http://schemas.openxmlformats.org/officeDocument/2006/relationships" id="261" r:id="Rf292ee8cc0c649ef"/>
    <p:sldId xmlns:r="http://schemas.openxmlformats.org/officeDocument/2006/relationships" id="262" r:id="R6dec455f0a2f43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160fe27fbf4319" /><Relationship Type="http://schemas.openxmlformats.org/officeDocument/2006/relationships/slide" Target="/ppt/slides/slide1.xml" Id="R0a09f52461844772" /><Relationship Type="http://schemas.openxmlformats.org/officeDocument/2006/relationships/slide" Target="/ppt/slides/slide2.xml" Id="Ra64b3eef50664bf4" /><Relationship Type="http://schemas.openxmlformats.org/officeDocument/2006/relationships/slide" Target="/ppt/slides/slide3.xml" Id="R218cc9b4c48a4302" /><Relationship Type="http://schemas.openxmlformats.org/officeDocument/2006/relationships/slide" Target="/ppt/slides/slide4.xml" Id="R4f9990bc90314e33" /><Relationship Type="http://schemas.openxmlformats.org/officeDocument/2006/relationships/slide" Target="/ppt/slides/slide5.xml" Id="R411a9668e37c4e4a" /><Relationship Type="http://schemas.openxmlformats.org/officeDocument/2006/relationships/slide" Target="/ppt/slides/slide6.xml" Id="Rf292ee8cc0c649ef" /><Relationship Type="http://schemas.openxmlformats.org/officeDocument/2006/relationships/slide" Target="/ppt/slides/slide7.xml" Id="R6dec455f0a2f43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2a052b3e0b4c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4397b5e5294f6d" /><Relationship Type="http://schemas.openxmlformats.org/officeDocument/2006/relationships/theme" Target="/ppt/slideMasters/theme/theme1.xml" Id="R3f48d60bd6c642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4397b5e5294f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2057617eb74f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260e5a50b048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2bf109e0494c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29ed7ea8a64a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2cac0faf84e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f4704c5aa48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04e96c47d4b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HARALD CHR. TØNSBERG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 CHR. TØNSBERG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CHR. TØNSBERG AS ble etablert [år] og holder til i Aurskog.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 CHR. TØNSBERG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 CHR. TØNSBERG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 CHR. TØNSBERG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12 559 005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2 102 573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1 646 187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6 887 786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8 934 052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 CHR. TØNSBERG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TØNSBERG HARALD KRISTIAN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LØKEN KASPER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 CHR. TØNSBERG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1930 Aurskog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947 560 298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 CHR. TØNSBERG AS</a:t>
            </a:r>
          </a:p>
        </p:txBody>
      </p:sp>
    </p:spTree>
  </p:cSld>
  <p:clrMapOvr>
    <a:masterClrMapping xmlns:a="http://schemas.openxmlformats.org/drawingml/2006/main"/>
  </p:clrMapOvr>
</p:sld>
</file>