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b46ec15038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a4c919f1d47cb"/>
  </p:sldMasterIdLst>
  <p:sldIdLst>
    <p:sldId xmlns:r="http://schemas.openxmlformats.org/officeDocument/2006/relationships" id="256" r:id="R191031fa65284286"/>
    <p:sldId xmlns:r="http://schemas.openxmlformats.org/officeDocument/2006/relationships" id="257" r:id="R1d3a7ea3e444467d"/>
    <p:sldId xmlns:r="http://schemas.openxmlformats.org/officeDocument/2006/relationships" id="258" r:id="R9e858d5bceb048da"/>
    <p:sldId xmlns:r="http://schemas.openxmlformats.org/officeDocument/2006/relationships" id="259" r:id="R98c0079cd645497b"/>
    <p:sldId xmlns:r="http://schemas.openxmlformats.org/officeDocument/2006/relationships" id="260" r:id="R70bb55644b2e4de2"/>
    <p:sldId xmlns:r="http://schemas.openxmlformats.org/officeDocument/2006/relationships" id="261" r:id="R3b337178e9e24f9f"/>
    <p:sldId xmlns:r="http://schemas.openxmlformats.org/officeDocument/2006/relationships" id="262" r:id="Rb1c56b23924b48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a4c919f1d47cb" /><Relationship Type="http://schemas.openxmlformats.org/officeDocument/2006/relationships/slide" Target="/ppt/slides/slide1.xml" Id="R191031fa65284286" /><Relationship Type="http://schemas.openxmlformats.org/officeDocument/2006/relationships/slide" Target="/ppt/slides/slide2.xml" Id="R1d3a7ea3e444467d" /><Relationship Type="http://schemas.openxmlformats.org/officeDocument/2006/relationships/slide" Target="/ppt/slides/slide3.xml" Id="R9e858d5bceb048da" /><Relationship Type="http://schemas.openxmlformats.org/officeDocument/2006/relationships/slide" Target="/ppt/slides/slide4.xml" Id="R98c0079cd645497b" /><Relationship Type="http://schemas.openxmlformats.org/officeDocument/2006/relationships/slide" Target="/ppt/slides/slide5.xml" Id="R70bb55644b2e4de2" /><Relationship Type="http://schemas.openxmlformats.org/officeDocument/2006/relationships/slide" Target="/ppt/slides/slide6.xml" Id="R3b337178e9e24f9f" /><Relationship Type="http://schemas.openxmlformats.org/officeDocument/2006/relationships/slide" Target="/ppt/slides/slide7.xml" Id="Rb1c56b23924b48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d90436137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ae52fb38459f" /><Relationship Type="http://schemas.openxmlformats.org/officeDocument/2006/relationships/theme" Target="/ppt/slideMasters/theme/theme1.xml" Id="Rbacec353243e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5ae52fb38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fb0e24b4048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950aea6e9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e0d4f5b98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66e2874d64c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edce0fc00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2dcaf635741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74c944a6f4e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HGT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58 509 000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−37 199 000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72 852 000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PEAB ANLEGG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27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947 563 580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HGT AS</a:t>
            </a:r>
          </a:p>
        </p:txBody>
      </p:sp>
    </p:spTree>
  </p:cSld>
  <p:clrMapOvr>
    <a:masterClrMapping xmlns:a="http://schemas.openxmlformats.org/drawingml/2006/main"/>
  </p:clrMapOvr>
</p:sld>
</file>