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4cf48b1b74e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4068c8f1f466c"/>
  </p:sldMasterIdLst>
  <p:sldIdLst>
    <p:sldId xmlns:r="http://schemas.openxmlformats.org/officeDocument/2006/relationships" id="256" r:id="R7ad8231b735a4879"/>
    <p:sldId xmlns:r="http://schemas.openxmlformats.org/officeDocument/2006/relationships" id="257" r:id="R09bee73133544411"/>
    <p:sldId xmlns:r="http://schemas.openxmlformats.org/officeDocument/2006/relationships" id="258" r:id="Rd1d1ba4ca6ce4757"/>
    <p:sldId xmlns:r="http://schemas.openxmlformats.org/officeDocument/2006/relationships" id="259" r:id="R95fd8d4ea96b4df3"/>
    <p:sldId xmlns:r="http://schemas.openxmlformats.org/officeDocument/2006/relationships" id="260" r:id="R3e0cdefd4a1c40cc"/>
    <p:sldId xmlns:r="http://schemas.openxmlformats.org/officeDocument/2006/relationships" id="261" r:id="R396fde9521d14b20"/>
    <p:sldId xmlns:r="http://schemas.openxmlformats.org/officeDocument/2006/relationships" id="262" r:id="R44fa7181d599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4068c8f1f466c" /><Relationship Type="http://schemas.openxmlformats.org/officeDocument/2006/relationships/slide" Target="/ppt/slides/slide1.xml" Id="R7ad8231b735a4879" /><Relationship Type="http://schemas.openxmlformats.org/officeDocument/2006/relationships/slide" Target="/ppt/slides/slide2.xml" Id="R09bee73133544411" /><Relationship Type="http://schemas.openxmlformats.org/officeDocument/2006/relationships/slide" Target="/ppt/slides/slide3.xml" Id="Rd1d1ba4ca6ce4757" /><Relationship Type="http://schemas.openxmlformats.org/officeDocument/2006/relationships/slide" Target="/ppt/slides/slide4.xml" Id="R95fd8d4ea96b4df3" /><Relationship Type="http://schemas.openxmlformats.org/officeDocument/2006/relationships/slide" Target="/ppt/slides/slide5.xml" Id="R3e0cdefd4a1c40cc" /><Relationship Type="http://schemas.openxmlformats.org/officeDocument/2006/relationships/slide" Target="/ppt/slides/slide6.xml" Id="R396fde9521d14b20" /><Relationship Type="http://schemas.openxmlformats.org/officeDocument/2006/relationships/slide" Target="/ppt/slides/slide7.xml" Id="R44fa7181d599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7264d13b3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d737c3f984d04" /><Relationship Type="http://schemas.openxmlformats.org/officeDocument/2006/relationships/theme" Target="/ppt/slideMasters/theme/theme1.xml" Id="R9e1e2f3d31d147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d737c3f984d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81011ff0d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8aca49bee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0349a33c9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3c3aac0fb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7aa363f20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ce01fb21843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6b9965305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Gjøsund Maskinlag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Gjøsund Maskinlag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Gjøsund Maskinlag A/S ble etablert [år] og holder til i Valderøya.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Gjøsund Maskinlag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Gjøsund Maskinlag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Gjøsund Maskinlag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5 814 367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403 924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4 411 926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Gjøsund Maskinlag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GJØSUND SVEIN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GJØSUND TERJE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GJØSUND ARILD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GJØSUND NINA SZANIAWSKA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LAILA GJØSUND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GJØSUND MARIA SZANIAWSKA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Gjøsund Maskinlag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Lager, Sætra industriområde, Klippevegen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6050 Valderøya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947 590 073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Gjøsund Maskinlag A/S</a:t>
            </a:r>
          </a:p>
        </p:txBody>
      </p:sp>
    </p:spTree>
  </p:cSld>
  <p:clrMapOvr>
    <a:masterClrMapping xmlns:a="http://schemas.openxmlformats.org/drawingml/2006/main"/>
  </p:clrMapOvr>
</p:sld>
</file>