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e8e66c7e61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6413a4d58471f"/>
  </p:sldMasterIdLst>
  <p:sldIdLst>
    <p:sldId xmlns:r="http://schemas.openxmlformats.org/officeDocument/2006/relationships" id="256" r:id="Rcc00cbf6038444e5"/>
    <p:sldId xmlns:r="http://schemas.openxmlformats.org/officeDocument/2006/relationships" id="257" r:id="R54deda3a17f34799"/>
    <p:sldId xmlns:r="http://schemas.openxmlformats.org/officeDocument/2006/relationships" id="258" r:id="R8fe7d609057b42a1"/>
    <p:sldId xmlns:r="http://schemas.openxmlformats.org/officeDocument/2006/relationships" id="259" r:id="R3f8bdd44271747c6"/>
    <p:sldId xmlns:r="http://schemas.openxmlformats.org/officeDocument/2006/relationships" id="260" r:id="R6585327ef2804206"/>
    <p:sldId xmlns:r="http://schemas.openxmlformats.org/officeDocument/2006/relationships" id="261" r:id="Ree9b877d1f254be1"/>
    <p:sldId xmlns:r="http://schemas.openxmlformats.org/officeDocument/2006/relationships" id="262" r:id="R8473b18d3f9947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6413a4d58471f" /><Relationship Type="http://schemas.openxmlformats.org/officeDocument/2006/relationships/slide" Target="/ppt/slides/slide1.xml" Id="Rcc00cbf6038444e5" /><Relationship Type="http://schemas.openxmlformats.org/officeDocument/2006/relationships/slide" Target="/ppt/slides/slide2.xml" Id="R54deda3a17f34799" /><Relationship Type="http://schemas.openxmlformats.org/officeDocument/2006/relationships/slide" Target="/ppt/slides/slide3.xml" Id="R8fe7d609057b42a1" /><Relationship Type="http://schemas.openxmlformats.org/officeDocument/2006/relationships/slide" Target="/ppt/slides/slide4.xml" Id="R3f8bdd44271747c6" /><Relationship Type="http://schemas.openxmlformats.org/officeDocument/2006/relationships/slide" Target="/ppt/slides/slide5.xml" Id="R6585327ef2804206" /><Relationship Type="http://schemas.openxmlformats.org/officeDocument/2006/relationships/slide" Target="/ppt/slides/slide6.xml" Id="Ree9b877d1f254be1" /><Relationship Type="http://schemas.openxmlformats.org/officeDocument/2006/relationships/slide" Target="/ppt/slides/slide7.xml" Id="R8473b18d3f9947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64e752d5648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cce2e2ea34408" /><Relationship Type="http://schemas.openxmlformats.org/officeDocument/2006/relationships/theme" Target="/ppt/slideMasters/theme/theme1.xml" Id="R640496dd0e9c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cce2e2ea344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0428d89e2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2b0296ee344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62289bf8142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2a944e68349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7798ce85f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64c8dbd4849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92b2e80754e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NESSETH EIENDOM 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NESSETH EIENDOM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NESSETH EIENDOM OG HOLDING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NESSETH EIENDOM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NESSETH EIENDOM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NESSETH EIENDOM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2 047 337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6 878 657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NESSETH EIENDOM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NESSETH ANDERS RANDMÆL  –  49,1 %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NESSETH JØRN RANDMÆL  –  49,1 %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NESSETH TROND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NESSETH EIENDOM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Glåmveien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12 35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947 593 900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NESSETH EIENDOM OG HOLDING AS</a:t>
            </a:r>
          </a:p>
        </p:txBody>
      </p:sp>
    </p:spTree>
  </p:cSld>
  <p:clrMapOvr>
    <a:masterClrMapping xmlns:a="http://schemas.openxmlformats.org/drawingml/2006/main"/>
  </p:clrMapOvr>
</p:sld>
</file>