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e91da545fa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385875905845cf"/>
  </p:sldMasterIdLst>
  <p:sldIdLst>
    <p:sldId xmlns:r="http://schemas.openxmlformats.org/officeDocument/2006/relationships" id="256" r:id="R46df0568d8ea4878"/>
    <p:sldId xmlns:r="http://schemas.openxmlformats.org/officeDocument/2006/relationships" id="257" r:id="R36155875245f4df3"/>
    <p:sldId xmlns:r="http://schemas.openxmlformats.org/officeDocument/2006/relationships" id="258" r:id="Rfca5cf9298cc457e"/>
    <p:sldId xmlns:r="http://schemas.openxmlformats.org/officeDocument/2006/relationships" id="259" r:id="R66780d10d6a14c1c"/>
    <p:sldId xmlns:r="http://schemas.openxmlformats.org/officeDocument/2006/relationships" id="260" r:id="Rd16d365c44154d0d"/>
    <p:sldId xmlns:r="http://schemas.openxmlformats.org/officeDocument/2006/relationships" id="261" r:id="Rb96ea50939424b4f"/>
    <p:sldId xmlns:r="http://schemas.openxmlformats.org/officeDocument/2006/relationships" id="262" r:id="R296466c17e6c4d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385875905845cf" /><Relationship Type="http://schemas.openxmlformats.org/officeDocument/2006/relationships/slide" Target="/ppt/slides/slide1.xml" Id="R46df0568d8ea4878" /><Relationship Type="http://schemas.openxmlformats.org/officeDocument/2006/relationships/slide" Target="/ppt/slides/slide2.xml" Id="R36155875245f4df3" /><Relationship Type="http://schemas.openxmlformats.org/officeDocument/2006/relationships/slide" Target="/ppt/slides/slide3.xml" Id="Rfca5cf9298cc457e" /><Relationship Type="http://schemas.openxmlformats.org/officeDocument/2006/relationships/slide" Target="/ppt/slides/slide4.xml" Id="R66780d10d6a14c1c" /><Relationship Type="http://schemas.openxmlformats.org/officeDocument/2006/relationships/slide" Target="/ppt/slides/slide5.xml" Id="Rd16d365c44154d0d" /><Relationship Type="http://schemas.openxmlformats.org/officeDocument/2006/relationships/slide" Target="/ppt/slides/slide6.xml" Id="Rb96ea50939424b4f" /><Relationship Type="http://schemas.openxmlformats.org/officeDocument/2006/relationships/slide" Target="/ppt/slides/slide7.xml" Id="R296466c17e6c4d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5a4a495cd4e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8ad6266ae408a" /><Relationship Type="http://schemas.openxmlformats.org/officeDocument/2006/relationships/theme" Target="/ppt/slideMasters/theme/theme1.xml" Id="R4fc9dac564c741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68ad6266ae40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dd0acfb6741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29bc7d78b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bd9ae439f43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4d7486645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fc6c59c27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10c8c382445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bfc70071442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LARS-OLOF BERGMAN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LARS-OLOF BERGMAN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LARS-OLOF BERGMAN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LARS-OLOF BERGMAN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LARS-OLOF BERGMAN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LARS-OLOF BERGMAN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588 128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186 308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4 397 037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44 585 829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47 899 813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LARS-OLOF BERGMAN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LARS-OLOF BERGMAN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LARS-OLOF BERGMAN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Tyholmen Tannlegesenter, Teaterplassen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37025533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947 605 801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LARS-OLOF BERGMAN AS</a:t>
            </a:r>
          </a:p>
        </p:txBody>
      </p:sp>
    </p:spTree>
  </p:cSld>
  <p:clrMapOvr>
    <a:masterClrMapping xmlns:a="http://schemas.openxmlformats.org/drawingml/2006/main"/>
  </p:clrMapOvr>
</p:sld>
</file>