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3c0790f8d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c97e4e3f54311"/>
  </p:sldMasterIdLst>
  <p:sldIdLst>
    <p:sldId xmlns:r="http://schemas.openxmlformats.org/officeDocument/2006/relationships" id="256" r:id="Rbc02bd4f0ad94509"/>
    <p:sldId xmlns:r="http://schemas.openxmlformats.org/officeDocument/2006/relationships" id="257" r:id="Rc7aa01ecb46c490e"/>
    <p:sldId xmlns:r="http://schemas.openxmlformats.org/officeDocument/2006/relationships" id="258" r:id="R53df0379dc9f4ca4"/>
    <p:sldId xmlns:r="http://schemas.openxmlformats.org/officeDocument/2006/relationships" id="259" r:id="R21cc61b205f4498e"/>
    <p:sldId xmlns:r="http://schemas.openxmlformats.org/officeDocument/2006/relationships" id="260" r:id="Rc4b63a6fdd164241"/>
    <p:sldId xmlns:r="http://schemas.openxmlformats.org/officeDocument/2006/relationships" id="261" r:id="Rb0e9218195dd4341"/>
    <p:sldId xmlns:r="http://schemas.openxmlformats.org/officeDocument/2006/relationships" id="262" r:id="R6ee694bd2349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c97e4e3f54311" /><Relationship Type="http://schemas.openxmlformats.org/officeDocument/2006/relationships/slide" Target="/ppt/slides/slide1.xml" Id="Rbc02bd4f0ad94509" /><Relationship Type="http://schemas.openxmlformats.org/officeDocument/2006/relationships/slide" Target="/ppt/slides/slide2.xml" Id="Rc7aa01ecb46c490e" /><Relationship Type="http://schemas.openxmlformats.org/officeDocument/2006/relationships/slide" Target="/ppt/slides/slide3.xml" Id="R53df0379dc9f4ca4" /><Relationship Type="http://schemas.openxmlformats.org/officeDocument/2006/relationships/slide" Target="/ppt/slides/slide4.xml" Id="R21cc61b205f4498e" /><Relationship Type="http://schemas.openxmlformats.org/officeDocument/2006/relationships/slide" Target="/ppt/slides/slide5.xml" Id="Rc4b63a6fdd164241" /><Relationship Type="http://schemas.openxmlformats.org/officeDocument/2006/relationships/slide" Target="/ppt/slides/slide6.xml" Id="Rb0e9218195dd4341" /><Relationship Type="http://schemas.openxmlformats.org/officeDocument/2006/relationships/slide" Target="/ppt/slides/slide7.xml" Id="R6ee694bd2349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20600a5e2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536aed2942af" /><Relationship Type="http://schemas.openxmlformats.org/officeDocument/2006/relationships/theme" Target="/ppt/slideMasters/theme/theme1.xml" Id="Rdbd16e5a1114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c536aed29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82083f634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6675eb335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3767a625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01f7aa8d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3390d232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5d2a6cd7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d2d12c38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 TALL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DAG EINAR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JOHN OLE  –  22,8 %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SOLGULL INGRID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ASTRID ELISABETH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KAY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004752985844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post@godetall.no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www.godetall.no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947 615 955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