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c8ddd892d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915d525a54815"/>
  </p:sldMasterIdLst>
  <p:sldIdLst>
    <p:sldId xmlns:r="http://schemas.openxmlformats.org/officeDocument/2006/relationships" id="256" r:id="R2f01af453b654529"/>
    <p:sldId xmlns:r="http://schemas.openxmlformats.org/officeDocument/2006/relationships" id="257" r:id="R6ee051c99430453e"/>
    <p:sldId xmlns:r="http://schemas.openxmlformats.org/officeDocument/2006/relationships" id="258" r:id="Rf3ba74a3db564fb1"/>
    <p:sldId xmlns:r="http://schemas.openxmlformats.org/officeDocument/2006/relationships" id="259" r:id="Rc845879187074152"/>
    <p:sldId xmlns:r="http://schemas.openxmlformats.org/officeDocument/2006/relationships" id="260" r:id="R0517d23ad57c4c9a"/>
    <p:sldId xmlns:r="http://schemas.openxmlformats.org/officeDocument/2006/relationships" id="261" r:id="R75f66947b9654b1b"/>
    <p:sldId xmlns:r="http://schemas.openxmlformats.org/officeDocument/2006/relationships" id="262" r:id="R804dceef2e21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915d525a54815" /><Relationship Type="http://schemas.openxmlformats.org/officeDocument/2006/relationships/slide" Target="/ppt/slides/slide1.xml" Id="R2f01af453b654529" /><Relationship Type="http://schemas.openxmlformats.org/officeDocument/2006/relationships/slide" Target="/ppt/slides/slide2.xml" Id="R6ee051c99430453e" /><Relationship Type="http://schemas.openxmlformats.org/officeDocument/2006/relationships/slide" Target="/ppt/slides/slide3.xml" Id="Rf3ba74a3db564fb1" /><Relationship Type="http://schemas.openxmlformats.org/officeDocument/2006/relationships/slide" Target="/ppt/slides/slide4.xml" Id="Rc845879187074152" /><Relationship Type="http://schemas.openxmlformats.org/officeDocument/2006/relationships/slide" Target="/ppt/slides/slide5.xml" Id="R0517d23ad57c4c9a" /><Relationship Type="http://schemas.openxmlformats.org/officeDocument/2006/relationships/slide" Target="/ppt/slides/slide6.xml" Id="R75f66947b9654b1b" /><Relationship Type="http://schemas.openxmlformats.org/officeDocument/2006/relationships/slide" Target="/ppt/slides/slide7.xml" Id="R804dceef2e21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1a25d4a394a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715262ce4ea9" /><Relationship Type="http://schemas.openxmlformats.org/officeDocument/2006/relationships/theme" Target="/ppt/slideMasters/theme/theme1.xml" Id="Rcf0fdacc7f11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1715262ce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395955288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d700225d4e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d1da28ef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c1216351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11b4ff9142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87e9abad7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cec1a4aea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ELKLO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ELKLO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16 557 108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8 366 558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8 366 558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70 921 006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74 025 257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ELIZABETH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Slemdalsvingen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elklo@online.no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947 685 848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ELKLO AS</a:t>
            </a:r>
          </a:p>
        </p:txBody>
      </p:sp>
    </p:spTree>
  </p:cSld>
  <p:clrMapOvr>
    <a:masterClrMapping xmlns:a="http://schemas.openxmlformats.org/drawingml/2006/main"/>
  </p:clrMapOvr>
</p:sld>
</file>